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7" r:id="rId4"/>
    <p:sldId id="272" r:id="rId5"/>
    <p:sldId id="268" r:id="rId6"/>
    <p:sldId id="271" r:id="rId7"/>
    <p:sldId id="269" r:id="rId8"/>
    <p:sldId id="259" r:id="rId9"/>
    <p:sldId id="277" r:id="rId10"/>
    <p:sldId id="260" r:id="rId11"/>
    <p:sldId id="258" r:id="rId12"/>
    <p:sldId id="270" r:id="rId13"/>
    <p:sldId id="275" r:id="rId14"/>
    <p:sldId id="279" r:id="rId15"/>
    <p:sldId id="278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8088" autoAdjust="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14324-A5DA-464F-835C-C63C795DB24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95B3-D0F1-4E9B-BDBB-50E55552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3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Answer: 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 7.2	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x</a:t>
            </a:r>
            <a:r>
              <a:rPr lang="en-US" altLang="en-US" u="sng" dirty="0" smtClean="0">
                <a:solidFill>
                  <a:srgbClr val="000000"/>
                </a:solidFill>
                <a:latin typeface="Arial - 23"/>
              </a:rPr>
              <a:t> 1.5  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10.8   (Area of Base)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x</a:t>
            </a:r>
            <a:r>
              <a:rPr lang="en-US" altLang="en-US" u="sng" dirty="0" smtClean="0">
                <a:solidFill>
                  <a:srgbClr val="000000"/>
                </a:solidFill>
                <a:latin typeface="Arial - 23"/>
              </a:rPr>
              <a:t>    4</a:t>
            </a: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  (Height)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43.2 in</a:t>
            </a:r>
            <a:r>
              <a:rPr lang="en-US" altLang="en-US" sz="700" baseline="70000" dirty="0" smtClean="0">
                <a:solidFill>
                  <a:srgbClr val="000000"/>
                </a:solidFill>
                <a:latin typeface="Arial - 2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700" baseline="70000" dirty="0" smtClean="0">
              <a:solidFill>
                <a:srgbClr val="000000"/>
              </a:solidFill>
              <a:latin typeface="Arial - 23"/>
            </a:endParaRP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B x h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7.2(1.5)(4)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43.2 in</a:t>
            </a:r>
            <a:r>
              <a:rPr lang="en-US" altLang="en-US" sz="8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700" baseline="70000" dirty="0" smtClean="0">
              <a:solidFill>
                <a:srgbClr val="000000"/>
              </a:solidFill>
              <a:latin typeface="Arial - 23"/>
            </a:endParaRP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40DCBD-5B25-4B31-B5EF-6CD739ACD5DC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59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1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4427538" y="0"/>
            <a:ext cx="15713076" cy="883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ext Box 113"/>
          <p:cNvSpPr>
            <a:spLocks noGrp="1"/>
          </p:cNvSpPr>
          <p:nvPr>
            <p:ph type="body" idx="1"/>
          </p:nvPr>
        </p:nvSpPr>
        <p:spPr bwMode="auto">
          <a:xfrm>
            <a:off x="914400" y="4368800"/>
            <a:ext cx="5029200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870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Answer: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    9	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 </a:t>
            </a:r>
            <a:r>
              <a:rPr lang="en-US" altLang="en-US" u="sng" dirty="0" smtClean="0">
                <a:solidFill>
                  <a:srgbClr val="000000"/>
                </a:solidFill>
                <a:latin typeface="Arial - 23"/>
              </a:rPr>
              <a:t>x 9  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   81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x</a:t>
            </a:r>
            <a:r>
              <a:rPr lang="en-US" altLang="en-US" u="sng" dirty="0" smtClean="0">
                <a:solidFill>
                  <a:srgbClr val="000000"/>
                </a:solidFill>
                <a:latin typeface="Arial - 23"/>
              </a:rPr>
              <a:t> 3.14</a:t>
            </a: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254.34  (Area of Base)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</a:t>
            </a:r>
            <a:r>
              <a:rPr lang="en-US" altLang="en-US" u="sng" dirty="0" smtClean="0">
                <a:solidFill>
                  <a:srgbClr val="000000"/>
                </a:solidFill>
                <a:latin typeface="Arial - 23"/>
              </a:rPr>
              <a:t> x 10  </a:t>
            </a: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  (Height)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23"/>
              </a:rPr>
              <a:t>2543.4 yd</a:t>
            </a:r>
            <a:r>
              <a:rPr lang="en-US" altLang="en-US" sz="700" baseline="70000" dirty="0" smtClean="0">
                <a:solidFill>
                  <a:srgbClr val="000000"/>
                </a:solidFill>
                <a:latin typeface="Arial - 2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700" baseline="70000" dirty="0" smtClean="0">
              <a:solidFill>
                <a:srgbClr val="000000"/>
              </a:solidFill>
              <a:latin typeface="Arial - 23"/>
            </a:endParaRPr>
          </a:p>
          <a:p>
            <a:pPr>
              <a:spcBef>
                <a:spcPct val="0"/>
              </a:spcBef>
            </a:pPr>
            <a:endParaRPr lang="en-US" altLang="en-US" sz="700" baseline="70000" dirty="0" smtClean="0">
              <a:solidFill>
                <a:srgbClr val="000000"/>
              </a:solidFill>
              <a:latin typeface="Arial - 23"/>
            </a:endParaRP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B x h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800" dirty="0" smtClean="0">
                <a:solidFill>
                  <a:srgbClr val="000000"/>
                </a:solidFill>
                <a:latin typeface="Arial - 33"/>
                <a:sym typeface="Symbol" panose="05050102010706020507" pitchFamily="18" charset="2"/>
              </a:rPr>
              <a:t></a:t>
            </a: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r</a:t>
            </a:r>
            <a:r>
              <a:rPr lang="en-US" altLang="en-US" sz="800" baseline="70000" dirty="0" smtClean="0">
                <a:solidFill>
                  <a:srgbClr val="000000"/>
                </a:solidFill>
                <a:latin typeface="Arial - 33"/>
              </a:rPr>
              <a:t>2</a:t>
            </a: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 x h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3.14 x 9</a:t>
            </a:r>
            <a:r>
              <a:rPr lang="en-US" altLang="en-US" sz="800" baseline="70000" dirty="0" smtClean="0">
                <a:solidFill>
                  <a:srgbClr val="000000"/>
                </a:solidFill>
                <a:latin typeface="Arial - 33"/>
              </a:rPr>
              <a:t>2</a:t>
            </a: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 x 10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3.14 x 81 x 10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254.34 x 10</a:t>
            </a:r>
          </a:p>
          <a:p>
            <a:pPr>
              <a:spcBef>
                <a:spcPct val="0"/>
              </a:spcBef>
            </a:pPr>
            <a:r>
              <a:rPr lang="en-US" altLang="en-US" sz="800" dirty="0" smtClean="0">
                <a:solidFill>
                  <a:srgbClr val="000000"/>
                </a:solidFill>
                <a:latin typeface="Arial - 33"/>
              </a:rPr>
              <a:t>V = 2543.4  yd</a:t>
            </a:r>
            <a:r>
              <a:rPr lang="en-US" altLang="en-US" sz="8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700" baseline="70000" dirty="0" smtClean="0">
              <a:solidFill>
                <a:srgbClr val="000000"/>
              </a:solidFill>
              <a:latin typeface="Arial - 23"/>
            </a:endParaRP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A4D37C6-4734-47AB-9928-AC44E4737D24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67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Answer: 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Bh</a:t>
            </a:r>
            <a:endParaRPr lang="en-US" altLang="en-US" i="1" dirty="0" smtClean="0"/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</a:t>
            </a:r>
            <a:r>
              <a:rPr lang="en-US" altLang="en-US" dirty="0" smtClean="0">
                <a:sym typeface="Symbol" panose="05050102010706020507" pitchFamily="18" charset="2"/>
              </a:rPr>
              <a:t>(5</a:t>
            </a:r>
            <a:r>
              <a:rPr lang="en-US" altLang="en-US" dirty="0" smtClean="0"/>
              <a:t>)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(6)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</a:t>
            </a:r>
            <a:r>
              <a:rPr lang="en-US" altLang="en-US" dirty="0" smtClean="0">
                <a:sym typeface="Symbol" panose="05050102010706020507" pitchFamily="18" charset="2"/>
              </a:rPr>
              <a:t>(25</a:t>
            </a:r>
            <a:r>
              <a:rPr lang="en-US" altLang="en-US" dirty="0" smtClean="0"/>
              <a:t>)(6)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150</a:t>
            </a:r>
            <a:r>
              <a:rPr lang="en-US" altLang="en-US" dirty="0" smtClean="0">
                <a:sym typeface="Symbol" panose="05050102010706020507" pitchFamily="18" charset="2"/>
              </a:rPr>
              <a:t>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</a:t>
            </a:r>
            <a:r>
              <a:rPr lang="en-US" altLang="en-US" dirty="0" smtClean="0">
                <a:sym typeface="Symbol" panose="05050102010706020507" pitchFamily="18" charset="2"/>
              </a:rPr>
              <a:t>471</a:t>
            </a:r>
            <a:r>
              <a:rPr lang="en-US" altLang="en-US" i="1" dirty="0" smtClean="0">
                <a:sym typeface="Symbol" panose="05050102010706020507" pitchFamily="18" charset="2"/>
              </a:rPr>
              <a:t>m</a:t>
            </a:r>
            <a:r>
              <a:rPr lang="en-US" altLang="en-US" baseline="30000" dirty="0" smtClean="0">
                <a:sym typeface="Symbol" panose="05050102010706020507" pitchFamily="18" charset="2"/>
              </a:rPr>
              <a:t>3</a:t>
            </a:r>
            <a:endParaRPr lang="en-US" altLang="en-US" baseline="30000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0DD6A7-E874-4D33-BECE-C4498EFCC33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15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4427538" y="0"/>
            <a:ext cx="15713076" cy="883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ext Box 123"/>
          <p:cNvSpPr>
            <a:spLocks noGrp="1"/>
          </p:cNvSpPr>
          <p:nvPr>
            <p:ph type="body" idx="1"/>
          </p:nvPr>
        </p:nvSpPr>
        <p:spPr bwMode="auto">
          <a:xfrm>
            <a:off x="914400" y="4368800"/>
            <a:ext cx="5029200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672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Answer: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   2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x</a:t>
            </a:r>
            <a:r>
              <a:rPr lang="en-US" altLang="en-US" u="sng" dirty="0" smtClean="0">
                <a:solidFill>
                  <a:srgbClr val="000000"/>
                </a:solidFill>
                <a:latin typeface="Arial - 33"/>
              </a:rPr>
              <a:t> 5  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 10  (Area of Base)</a:t>
            </a:r>
          </a:p>
          <a:p>
            <a:pPr>
              <a:spcBef>
                <a:spcPct val="0"/>
              </a:spcBef>
            </a:pPr>
            <a:r>
              <a:rPr lang="en-US" altLang="en-US" u="sng" dirty="0" smtClean="0">
                <a:solidFill>
                  <a:srgbClr val="000000"/>
                </a:solidFill>
                <a:latin typeface="Arial - 33"/>
              </a:rPr>
              <a:t>x 8</a:t>
            </a: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  (Height)</a:t>
            </a:r>
          </a:p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 - 33"/>
              </a:rPr>
              <a:t>80 m</a:t>
            </a:r>
            <a:r>
              <a:rPr lang="en-US" altLang="en-US" sz="9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900" baseline="700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endParaRPr lang="en-US" altLang="en-US" sz="900" baseline="700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VOLUME: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 = B x h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 = l x w x h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 = 5 x 2 x 8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 = 10 x 8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>
                <a:solidFill>
                  <a:srgbClr val="000000"/>
                </a:solidFill>
                <a:latin typeface="Arial - 33"/>
              </a:rPr>
              <a:t>V = 80 m</a:t>
            </a:r>
            <a:r>
              <a:rPr lang="en-US" altLang="en-US" sz="8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pPr>
              <a:spcBef>
                <a:spcPct val="0"/>
              </a:spcBef>
            </a:pPr>
            <a:endParaRPr lang="en-US" altLang="en-US" sz="900" baseline="700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EC23320-A5B8-4CF5-A91F-57CBCC89AB5D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444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Answer: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Bh</a:t>
            </a:r>
            <a:endParaRPr lang="en-US" altLang="en-US" i="1" dirty="0" smtClean="0"/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(1/2)(21)(42)(50)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(1/2)(882)(50)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(441)(50)</a:t>
            </a:r>
          </a:p>
          <a:p>
            <a:pPr>
              <a:spcBef>
                <a:spcPct val="0"/>
              </a:spcBef>
            </a:pPr>
            <a:r>
              <a:rPr lang="en-US" altLang="en-US" i="1" dirty="0" smtClean="0"/>
              <a:t>V</a:t>
            </a:r>
            <a:r>
              <a:rPr lang="en-US" altLang="en-US" dirty="0" smtClean="0"/>
              <a:t>  = 22050 ft</a:t>
            </a:r>
            <a:r>
              <a:rPr lang="en-US" altLang="en-US" baseline="30000" dirty="0" smtClean="0"/>
              <a:t>3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4774EAF-1DD3-4780-80F3-27F528C1F709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0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3F3E2-CB08-4118-B917-96FF56664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00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1BF685E-E270-4F8D-A001-45AE0DCF4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9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6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7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2651-D2E0-4D98-8D09-EE7206D9DA9F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33F0-09CB-4316-9285-5CB1050A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jpeg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3.gi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.wmf"/><Relationship Id="rId4" Type="http://schemas.openxmlformats.org/officeDocument/2006/relationships/image" Target="http://z.about.com/d/math/1/0/k/pyramid.gif" TargetMode="External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81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Finding the Volume of</a:t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 Any Prism or Cylinder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u="sng" dirty="0" smtClean="0"/>
              <a:t>and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Any Pyramid or Cone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20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9"/>
          <p:cNvSpPr txBox="1">
            <a:spLocks/>
          </p:cNvSpPr>
          <p:nvPr/>
        </p:nvSpPr>
        <p:spPr bwMode="auto">
          <a:xfrm>
            <a:off x="2393950" y="6096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 ice cream cone is 7 cm tall and 4 cm in diameter. About how much ice cream can fit entirely inside the cone? Find the volume to the nearest whole number.</a:t>
            </a:r>
          </a:p>
        </p:txBody>
      </p:sp>
      <p:grpSp>
        <p:nvGrpSpPr>
          <p:cNvPr id="10243" name="Group 151"/>
          <p:cNvGrpSpPr>
            <a:grpSpLocks/>
          </p:cNvGrpSpPr>
          <p:nvPr/>
        </p:nvGrpSpPr>
        <p:grpSpPr bwMode="auto">
          <a:xfrm>
            <a:off x="2543175" y="1606550"/>
            <a:ext cx="7315200" cy="776288"/>
            <a:chOff x="624" y="1989"/>
            <a:chExt cx="4608" cy="489"/>
          </a:xfrm>
        </p:grpSpPr>
        <p:sp>
          <p:nvSpPr>
            <p:cNvPr id="10253" name="Text Box 152"/>
            <p:cNvSpPr txBox="1">
              <a:spLocks/>
            </p:cNvSpPr>
            <p:nvPr/>
          </p:nvSpPr>
          <p:spPr bwMode="auto">
            <a:xfrm>
              <a:off x="624" y="2091"/>
              <a:ext cx="46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i="1" dirty="0"/>
                <a:t> r</a:t>
              </a:r>
              <a:r>
                <a:rPr lang="en-US" altLang="en-US" sz="2800" dirty="0"/>
                <a:t>  =      = 2	</a:t>
              </a:r>
            </a:p>
          </p:txBody>
        </p:sp>
        <p:sp>
          <p:nvSpPr>
            <p:cNvPr id="10254" name="Text Box 153"/>
            <p:cNvSpPr txBox="1">
              <a:spLocks/>
            </p:cNvSpPr>
            <p:nvPr/>
          </p:nvSpPr>
          <p:spPr bwMode="auto">
            <a:xfrm>
              <a:off x="1121" y="1989"/>
              <a:ext cx="249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i="1" u="sng" dirty="0"/>
                <a:t>d</a:t>
              </a:r>
            </a:p>
            <a:p>
              <a:pPr eaLnBrk="1" hangingPunct="1">
                <a:lnSpc>
                  <a:spcPct val="3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2</a:t>
              </a:r>
            </a:p>
          </p:txBody>
        </p:sp>
      </p:grpSp>
      <p:grpSp>
        <p:nvGrpSpPr>
          <p:cNvPr id="10244" name="Group 155"/>
          <p:cNvGrpSpPr>
            <a:grpSpLocks/>
          </p:cNvGrpSpPr>
          <p:nvPr/>
        </p:nvGrpSpPr>
        <p:grpSpPr bwMode="auto">
          <a:xfrm>
            <a:off x="2570437" y="2759273"/>
            <a:ext cx="2714625" cy="776288"/>
            <a:chOff x="639" y="2019"/>
            <a:chExt cx="1439" cy="489"/>
          </a:xfrm>
        </p:grpSpPr>
        <p:sp>
          <p:nvSpPr>
            <p:cNvPr id="10251" name="Text Box 156"/>
            <p:cNvSpPr txBox="1">
              <a:spLocks/>
            </p:cNvSpPr>
            <p:nvPr/>
          </p:nvSpPr>
          <p:spPr bwMode="auto">
            <a:xfrm>
              <a:off x="639" y="2131"/>
              <a:ext cx="143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i="1" dirty="0"/>
                <a:t> V</a:t>
              </a:r>
              <a:r>
                <a:rPr lang="en-US" altLang="en-US" sz="2800" dirty="0"/>
                <a:t> =   </a:t>
              </a:r>
              <a:r>
                <a:rPr lang="el-GR" altLang="en-US" sz="2800" dirty="0"/>
                <a:t>π</a:t>
              </a:r>
              <a:r>
                <a:rPr lang="en-US" altLang="en-US" sz="2800" i="1" dirty="0"/>
                <a:t>r </a:t>
              </a:r>
              <a:r>
                <a:rPr lang="en-US" altLang="en-US" sz="2800" baseline="40000" dirty="0"/>
                <a:t>2</a:t>
              </a:r>
              <a:r>
                <a:rPr lang="en-US" altLang="en-US" sz="2800" i="1" dirty="0"/>
                <a:t>h</a:t>
              </a:r>
              <a:endParaRPr lang="en-US" altLang="en-US" sz="2800" dirty="0"/>
            </a:p>
          </p:txBody>
        </p:sp>
        <p:sp>
          <p:nvSpPr>
            <p:cNvPr id="10252" name="Text Box 157"/>
            <p:cNvSpPr txBox="1">
              <a:spLocks/>
            </p:cNvSpPr>
            <p:nvPr/>
          </p:nvSpPr>
          <p:spPr bwMode="auto">
            <a:xfrm>
              <a:off x="933" y="2019"/>
              <a:ext cx="249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u="sng"/>
                <a:t>1</a:t>
              </a:r>
            </a:p>
            <a:p>
              <a:pPr eaLnBrk="1" hangingPunct="1">
                <a:lnSpc>
                  <a:spcPct val="3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3</a:t>
              </a:r>
            </a:p>
          </p:txBody>
        </p:sp>
      </p:grpSp>
      <p:grpSp>
        <p:nvGrpSpPr>
          <p:cNvPr id="10245" name="Group 161"/>
          <p:cNvGrpSpPr>
            <a:grpSpLocks/>
          </p:cNvGrpSpPr>
          <p:nvPr/>
        </p:nvGrpSpPr>
        <p:grpSpPr bwMode="auto">
          <a:xfrm>
            <a:off x="2410208" y="3412728"/>
            <a:ext cx="7607300" cy="776288"/>
            <a:chOff x="566" y="2479"/>
            <a:chExt cx="4792" cy="489"/>
          </a:xfrm>
        </p:grpSpPr>
        <p:sp>
          <p:nvSpPr>
            <p:cNvPr id="10249" name="Text Box 162"/>
            <p:cNvSpPr txBox="1">
              <a:spLocks/>
            </p:cNvSpPr>
            <p:nvPr/>
          </p:nvSpPr>
          <p:spPr bwMode="auto">
            <a:xfrm>
              <a:off x="566" y="2652"/>
              <a:ext cx="479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i="1" dirty="0"/>
                <a:t> V</a:t>
              </a:r>
              <a:r>
                <a:rPr lang="en-US" altLang="en-US" sz="2800" dirty="0"/>
                <a:t> =   </a:t>
              </a:r>
              <a:r>
                <a:rPr lang="el-GR" altLang="en-US" sz="2800" dirty="0"/>
                <a:t>π</a:t>
              </a:r>
              <a:r>
                <a:rPr lang="en-US" altLang="en-US" sz="2800" dirty="0"/>
                <a:t>(2</a:t>
              </a:r>
              <a:r>
                <a:rPr lang="en-US" altLang="en-US" sz="2800" baseline="40000" dirty="0"/>
                <a:t>2</a:t>
              </a:r>
              <a:r>
                <a:rPr lang="en-US" altLang="en-US" sz="2800" dirty="0"/>
                <a:t>)(7)</a:t>
              </a:r>
            </a:p>
          </p:txBody>
        </p:sp>
        <p:sp>
          <p:nvSpPr>
            <p:cNvPr id="10250" name="Text Box 163"/>
            <p:cNvSpPr txBox="1">
              <a:spLocks/>
            </p:cNvSpPr>
            <p:nvPr/>
          </p:nvSpPr>
          <p:spPr bwMode="auto">
            <a:xfrm>
              <a:off x="1014" y="2479"/>
              <a:ext cx="249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u="sng"/>
                <a:t>1</a:t>
              </a:r>
            </a:p>
            <a:p>
              <a:pPr eaLnBrk="1" hangingPunct="1">
                <a:lnSpc>
                  <a:spcPct val="3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3</a:t>
              </a:r>
            </a:p>
          </p:txBody>
        </p:sp>
      </p:grpSp>
      <p:sp>
        <p:nvSpPr>
          <p:cNvPr id="10246" name="Text Box 168"/>
          <p:cNvSpPr txBox="1">
            <a:spLocks/>
          </p:cNvSpPr>
          <p:nvPr/>
        </p:nvSpPr>
        <p:spPr bwMode="auto">
          <a:xfrm>
            <a:off x="2543175" y="4239785"/>
            <a:ext cx="740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/>
              <a:t>V ≈ </a:t>
            </a:r>
            <a:r>
              <a:rPr lang="en-US" altLang="en-US" sz="2400" dirty="0"/>
              <a:t>29.321531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  <p:sp>
        <p:nvSpPr>
          <p:cNvPr id="10247" name="Text Box 171"/>
          <p:cNvSpPr txBox="1">
            <a:spLocks/>
          </p:cNvSpPr>
          <p:nvPr/>
        </p:nvSpPr>
        <p:spPr bwMode="auto">
          <a:xfrm>
            <a:off x="2543175" y="4648201"/>
            <a:ext cx="76073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About 29 cm</a:t>
            </a:r>
            <a:r>
              <a:rPr lang="en-US" altLang="en-US" sz="2800" baseline="40000"/>
              <a:t>3</a:t>
            </a:r>
            <a:r>
              <a:rPr lang="en-US" altLang="en-US" sz="2800"/>
              <a:t> of ice cream can fit entirely inside the cone.</a:t>
            </a:r>
          </a:p>
        </p:txBody>
      </p:sp>
      <p:sp>
        <p:nvSpPr>
          <p:cNvPr id="10248" name="Text Box 172"/>
          <p:cNvSpPr>
            <a:spLocks noGrp="1"/>
          </p:cNvSpPr>
          <p:nvPr>
            <p:ph type="title"/>
          </p:nvPr>
        </p:nvSpPr>
        <p:spPr>
          <a:xfrm>
            <a:off x="22860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Example #8: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029"/>
              <p:cNvSpPr>
                <a:spLocks noChangeArrowheads="1"/>
              </p:cNvSpPr>
              <p:nvPr/>
            </p:nvSpPr>
            <p:spPr bwMode="auto">
              <a:xfrm>
                <a:off x="2543175" y="2237392"/>
                <a:ext cx="2971800" cy="700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dirty="0" smtClean="0">
                    <a:solidFill>
                      <a:srgbClr val="00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rgbClr val="00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B</a:t>
                </a:r>
                <a:r>
                  <a:rPr lang="en-US" altLang="en-US" sz="2800" dirty="0" err="1" smtClean="0">
                    <a:latin typeface="Verdana" panose="020B060403050404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en-US" sz="2800" dirty="0" smtClean="0">
                    <a:solidFill>
                      <a:srgbClr val="00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 </a:t>
                </a:r>
                <a:endParaRPr lang="en-US" altLang="en-US" sz="2800" dirty="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0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3175" y="2237392"/>
                <a:ext cx="2971800" cy="700705"/>
              </a:xfrm>
              <a:prstGeom prst="rect">
                <a:avLst/>
              </a:prstGeom>
              <a:blipFill>
                <a:blip r:embed="rId3"/>
                <a:stretch>
                  <a:fillRect l="-4098" b="-9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01518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#9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Calculate the volume of:</a:t>
            </a:r>
          </a:p>
        </p:txBody>
      </p:sp>
      <p:pic>
        <p:nvPicPr>
          <p:cNvPr id="8196" name="Picture 1028" descr="lesson9_q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057400"/>
            <a:ext cx="33115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1029"/>
          <p:cNvSpPr>
            <a:spLocks noChangeArrowheads="1"/>
          </p:cNvSpPr>
          <p:nvPr/>
        </p:nvSpPr>
        <p:spPr bwMode="auto">
          <a:xfrm>
            <a:off x="2743200" y="29718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2800" baseline="300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014" name="Rectangle 1030"/>
          <p:cNvSpPr>
            <a:spLocks noChangeArrowheads="1"/>
          </p:cNvSpPr>
          <p:nvPr/>
        </p:nvSpPr>
        <p:spPr bwMode="auto">
          <a:xfrm>
            <a:off x="2819400" y="3429001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)(</a:t>
            </a:r>
            <a:r>
              <a:rPr lang="en-US" altLang="en-US" sz="28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altLang="en-US" sz="2800" dirty="0" smtClean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(9</a:t>
            </a:r>
            <a:r>
              <a:rPr lang="en-US" altLang="en-US" sz="28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3015" name="Rectangle 1031"/>
          <p:cNvSpPr>
            <a:spLocks noChangeArrowheads="1"/>
          </p:cNvSpPr>
          <p:nvPr/>
        </p:nvSpPr>
        <p:spPr bwMode="auto">
          <a:xfrm>
            <a:off x="2819400" y="3962401"/>
            <a:ext cx="231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147</a:t>
            </a:r>
            <a:r>
              <a:rPr lang="en-US" altLang="en-US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en-US" altLang="en-US" sz="2800" baseline="30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2743200" y="2500314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en-US" sz="2800" dirty="0" err="1" smtClean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2813671" y="4467228"/>
            <a:ext cx="2746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461.58m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en-US" altLang="en-US" sz="2800" baseline="30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4" grpId="0" autoUpdateAnimBg="0"/>
      <p:bldP spid="43015" grpId="0" autoUpdateAnimBg="0"/>
      <p:bldP spid="8" grpId="0" autoUpdateAnimBg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362200" y="304800"/>
            <a:ext cx="2628900" cy="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#10 Find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Volume.</a:t>
            </a:r>
          </a:p>
        </p:txBody>
      </p:sp>
      <p:grpSp>
        <p:nvGrpSpPr>
          <p:cNvPr id="7171" name="Group 21"/>
          <p:cNvGrpSpPr>
            <a:grpSpLocks/>
          </p:cNvGrpSpPr>
          <p:nvPr/>
        </p:nvGrpSpPr>
        <p:grpSpPr bwMode="auto">
          <a:xfrm>
            <a:off x="2555876" y="1063625"/>
            <a:ext cx="3463925" cy="2803580"/>
            <a:chOff x="355600" y="1279144"/>
            <a:chExt cx="3848100" cy="3924101"/>
          </a:xfrm>
        </p:grpSpPr>
        <p:grpSp>
          <p:nvGrpSpPr>
            <p:cNvPr id="7172" name="Group 17"/>
            <p:cNvGrpSpPr>
              <a:grpSpLocks/>
            </p:cNvGrpSpPr>
            <p:nvPr/>
          </p:nvGrpSpPr>
          <p:grpSpPr bwMode="auto">
            <a:xfrm rot="-5400000">
              <a:off x="279400" y="1816100"/>
              <a:ext cx="3360421" cy="2286509"/>
              <a:chOff x="279400" y="1816100"/>
              <a:chExt cx="3360421" cy="2286509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806790" y="1819162"/>
                <a:ext cx="2833030" cy="594321"/>
              </a:xfrm>
              <a:custGeom>
                <a:avLst/>
                <a:gdLst/>
                <a:ahLst/>
                <a:cxnLst/>
                <a:rect l="0" t="0" r="0" b="0"/>
                <a:pathLst>
                  <a:path w="2834006" h="595250">
                    <a:moveTo>
                      <a:pt x="2834005" y="2032"/>
                    </a:moveTo>
                    <a:lnTo>
                      <a:pt x="2313178" y="595249"/>
                    </a:lnTo>
                    <a:lnTo>
                      <a:pt x="0" y="595249"/>
                    </a:lnTo>
                    <a:lnTo>
                      <a:pt x="0" y="2921"/>
                    </a:lnTo>
                    <a:lnTo>
                      <a:pt x="2921" y="0"/>
                    </a:lnTo>
                    <a:lnTo>
                      <a:pt x="2834005" y="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3115433" y="1820926"/>
                <a:ext cx="524388" cy="1689496"/>
              </a:xfrm>
              <a:custGeom>
                <a:avLst/>
                <a:gdLst/>
                <a:ahLst/>
                <a:cxnLst/>
                <a:rect l="0" t="0" r="0" b="0"/>
                <a:pathLst>
                  <a:path w="523241" h="1689101">
                    <a:moveTo>
                      <a:pt x="0" y="593217"/>
                    </a:moveTo>
                    <a:lnTo>
                      <a:pt x="520827" y="0"/>
                    </a:lnTo>
                    <a:lnTo>
                      <a:pt x="523240" y="1689100"/>
                    </a:lnTo>
                    <a:lnTo>
                      <a:pt x="0" y="168910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115432" y="3510421"/>
                <a:ext cx="524388" cy="592558"/>
              </a:xfrm>
              <a:custGeom>
                <a:avLst/>
                <a:gdLst/>
                <a:ahLst/>
                <a:cxnLst/>
                <a:rect l="0" t="0" r="0" b="0"/>
                <a:pathLst>
                  <a:path w="523241" h="592710">
                    <a:moveTo>
                      <a:pt x="0" y="592709"/>
                    </a:moveTo>
                    <a:lnTo>
                      <a:pt x="0" y="0"/>
                    </a:lnTo>
                    <a:lnTo>
                      <a:pt x="523240" y="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80180" y="3510421"/>
                <a:ext cx="2835252" cy="592558"/>
              </a:xfrm>
              <a:custGeom>
                <a:avLst/>
                <a:gdLst/>
                <a:ahLst/>
                <a:cxnLst/>
                <a:rect l="0" t="0" r="0" b="0"/>
                <a:pathLst>
                  <a:path w="2836292" h="592710">
                    <a:moveTo>
                      <a:pt x="2836291" y="592709"/>
                    </a:moveTo>
                    <a:lnTo>
                      <a:pt x="0" y="592709"/>
                    </a:lnTo>
                    <a:lnTo>
                      <a:pt x="523113" y="0"/>
                    </a:lnTo>
                    <a:lnTo>
                      <a:pt x="2836291" y="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804569" y="2413484"/>
                <a:ext cx="2310863" cy="1096938"/>
              </a:xfrm>
              <a:custGeom>
                <a:avLst/>
                <a:gdLst/>
                <a:ahLst/>
                <a:cxnLst/>
                <a:rect l="0" t="0" r="0" b="0"/>
                <a:pathLst>
                  <a:path w="2313179" h="1095884">
                    <a:moveTo>
                      <a:pt x="2313178" y="1095883"/>
                    </a:moveTo>
                    <a:lnTo>
                      <a:pt x="0" y="1095883"/>
                    </a:lnTo>
                    <a:lnTo>
                      <a:pt x="0" y="0"/>
                    </a:lnTo>
                    <a:lnTo>
                      <a:pt x="2313178" y="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89068" y="1820925"/>
                <a:ext cx="517722" cy="592558"/>
              </a:xfrm>
              <a:custGeom>
                <a:avLst/>
                <a:gdLst/>
                <a:ahLst/>
                <a:cxnLst/>
                <a:rect l="0" t="0" r="0" b="0"/>
                <a:pathLst>
                  <a:path w="517907" h="593218">
                    <a:moveTo>
                      <a:pt x="517906" y="889"/>
                    </a:moveTo>
                    <a:lnTo>
                      <a:pt x="517906" y="593217"/>
                    </a:lnTo>
                    <a:lnTo>
                      <a:pt x="0" y="593217"/>
                    </a:lnTo>
                    <a:lnTo>
                      <a:pt x="0" y="588391"/>
                    </a:lnTo>
                    <a:lnTo>
                      <a:pt x="515493" y="0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80181" y="2413484"/>
                <a:ext cx="524388" cy="1689496"/>
              </a:xfrm>
              <a:custGeom>
                <a:avLst/>
                <a:gdLst/>
                <a:ahLst/>
                <a:cxnLst/>
                <a:rect l="0" t="0" r="0" b="0"/>
                <a:pathLst>
                  <a:path w="523114" h="1688593">
                    <a:moveTo>
                      <a:pt x="0" y="0"/>
                    </a:moveTo>
                    <a:lnTo>
                      <a:pt x="5207" y="0"/>
                    </a:lnTo>
                    <a:lnTo>
                      <a:pt x="523113" y="0"/>
                    </a:lnTo>
                    <a:lnTo>
                      <a:pt x="523113" y="1095883"/>
                    </a:lnTo>
                    <a:lnTo>
                      <a:pt x="0" y="1688592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119877" y="1820926"/>
                <a:ext cx="522166" cy="2282054"/>
              </a:xfrm>
              <a:custGeom>
                <a:avLst/>
                <a:gdLst/>
                <a:ahLst/>
                <a:cxnLst/>
                <a:rect l="0" t="0" r="0" b="0"/>
                <a:pathLst>
                  <a:path w="523241" h="2280921">
                    <a:moveTo>
                      <a:pt x="520700" y="0"/>
                    </a:moveTo>
                    <a:lnTo>
                      <a:pt x="523240" y="1689100"/>
                    </a:lnTo>
                    <a:lnTo>
                      <a:pt x="0" y="228092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282402" y="2408194"/>
                <a:ext cx="2837474" cy="1694786"/>
              </a:xfrm>
              <a:custGeom>
                <a:avLst/>
                <a:gdLst/>
                <a:ahLst/>
                <a:cxnLst/>
                <a:rect l="0" t="0" r="0" b="0"/>
                <a:pathLst>
                  <a:path w="2837181" h="1692911">
                    <a:moveTo>
                      <a:pt x="2837180" y="5080"/>
                    </a:moveTo>
                    <a:lnTo>
                      <a:pt x="2837180" y="1101090"/>
                    </a:lnTo>
                    <a:lnTo>
                      <a:pt x="2837180" y="1692910"/>
                    </a:lnTo>
                    <a:lnTo>
                      <a:pt x="0" y="1692910"/>
                    </a:lnTo>
                    <a:lnTo>
                      <a:pt x="0" y="5080"/>
                    </a:lnTo>
                    <a:lnTo>
                      <a:pt x="0" y="0"/>
                    </a:lnTo>
                    <a:lnTo>
                      <a:pt x="508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82402" y="2408193"/>
                <a:ext cx="2837474" cy="5290"/>
              </a:xfrm>
              <a:custGeom>
                <a:avLst/>
                <a:gdLst/>
                <a:ahLst/>
                <a:cxnLst/>
                <a:rect l="0" t="0" r="0" b="0"/>
                <a:pathLst>
                  <a:path w="2837181" h="5081">
                    <a:moveTo>
                      <a:pt x="2837180" y="5080"/>
                    </a:moveTo>
                    <a:lnTo>
                      <a:pt x="523240" y="5080"/>
                    </a:lnTo>
                    <a:lnTo>
                      <a:pt x="5080" y="5080"/>
                    </a:lnTo>
                    <a:lnTo>
                      <a:pt x="0" y="5080"/>
                    </a:lnTo>
                    <a:lnTo>
                      <a:pt x="508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804569" y="1815635"/>
                <a:ext cx="6665" cy="5290"/>
              </a:xfrm>
              <a:custGeom>
                <a:avLst/>
                <a:gdLst/>
                <a:ahLst/>
                <a:cxnLst/>
                <a:rect l="0" t="0" r="0" b="0"/>
                <a:pathLst>
                  <a:path w="5081" h="5081">
                    <a:moveTo>
                      <a:pt x="0" y="5080"/>
                    </a:moveTo>
                    <a:lnTo>
                      <a:pt x="0" y="2540"/>
                    </a:lnTo>
                    <a:lnTo>
                      <a:pt x="0" y="0"/>
                    </a:lnTo>
                    <a:lnTo>
                      <a:pt x="5080" y="0"/>
                    </a:lnTo>
                    <a:lnTo>
                      <a:pt x="3810" y="2540"/>
                    </a:lnTo>
                    <a:close/>
                  </a:path>
                </a:pathLst>
              </a:custGeom>
              <a:solidFill>
                <a:schemeClr val="accent1">
                  <a:alpha val="0"/>
                </a:scheme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86846" y="1817399"/>
                <a:ext cx="3352975" cy="596085"/>
              </a:xfrm>
              <a:custGeom>
                <a:avLst/>
                <a:gdLst/>
                <a:ahLst/>
                <a:cxnLst/>
                <a:rect l="0" t="0" r="0" b="0"/>
                <a:pathLst>
                  <a:path w="3354071" h="595631">
                    <a:moveTo>
                      <a:pt x="0" y="590550"/>
                    </a:moveTo>
                    <a:lnTo>
                      <a:pt x="515620" y="2540"/>
                    </a:lnTo>
                    <a:lnTo>
                      <a:pt x="518160" y="0"/>
                    </a:lnTo>
                    <a:lnTo>
                      <a:pt x="518160" y="0"/>
                    </a:lnTo>
                    <a:lnTo>
                      <a:pt x="521970" y="0"/>
                    </a:lnTo>
                    <a:lnTo>
                      <a:pt x="3352800" y="0"/>
                    </a:lnTo>
                    <a:lnTo>
                      <a:pt x="3354070" y="0"/>
                    </a:lnTo>
                    <a:lnTo>
                      <a:pt x="3352800" y="2540"/>
                    </a:lnTo>
                    <a:lnTo>
                      <a:pt x="2832100" y="59563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802347" y="1820926"/>
                <a:ext cx="0" cy="1689496"/>
              </a:xfrm>
              <a:custGeom>
                <a:avLst/>
                <a:gdLst/>
                <a:ahLst/>
                <a:cxnLst/>
                <a:rect l="0" t="0" r="0" b="0"/>
                <a:pathLst>
                  <a:path w="1" h="1689101">
                    <a:moveTo>
                      <a:pt x="0" y="1689100"/>
                    </a:moveTo>
                    <a:lnTo>
                      <a:pt x="0" y="593090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280180" y="3510421"/>
                <a:ext cx="524388" cy="592558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dash"/>
                <a:round/>
                <a:headEnd type="none" w="med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Freeform 16"/>
              <p:cNvSpPr/>
              <p:nvPr/>
            </p:nvSpPr>
            <p:spPr>
              <a:xfrm>
                <a:off x="804568" y="3510421"/>
                <a:ext cx="2837473" cy="0"/>
              </a:xfrm>
              <a:custGeom>
                <a:avLst/>
                <a:gdLst/>
                <a:ahLst/>
                <a:cxnLst/>
                <a:rect l="0" t="0" r="0" b="0"/>
                <a:pathLst>
                  <a:path w="2837181" h="1">
                    <a:moveTo>
                      <a:pt x="2837180" y="0"/>
                    </a:moveTo>
                    <a:lnTo>
                      <a:pt x="2313940" y="0"/>
                    </a:lnTo>
                    <a:lnTo>
                      <a:pt x="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173" name="TextBox 18"/>
            <p:cNvSpPr txBox="1">
              <a:spLocks noChangeArrowheads="1"/>
            </p:cNvSpPr>
            <p:nvPr/>
          </p:nvSpPr>
          <p:spPr bwMode="auto">
            <a:xfrm>
              <a:off x="1943100" y="4686300"/>
              <a:ext cx="1041400" cy="51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0000FF"/>
                  </a:solidFill>
                  <a:latin typeface="Arial - 26"/>
                </a:rPr>
                <a:t>5 m</a:t>
              </a:r>
            </a:p>
          </p:txBody>
        </p:sp>
        <p:sp>
          <p:nvSpPr>
            <p:cNvPr id="7174" name="TextBox 19"/>
            <p:cNvSpPr txBox="1">
              <a:spLocks noChangeArrowheads="1"/>
            </p:cNvSpPr>
            <p:nvPr/>
          </p:nvSpPr>
          <p:spPr bwMode="auto">
            <a:xfrm>
              <a:off x="3136900" y="3035300"/>
              <a:ext cx="1066800" cy="473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0000FF"/>
                  </a:solidFill>
                  <a:latin typeface="Arial - 27"/>
                </a:rPr>
                <a:t>8 m</a:t>
              </a:r>
            </a:p>
          </p:txBody>
        </p:sp>
        <p:sp>
          <p:nvSpPr>
            <p:cNvPr id="7175" name="TextBox 20"/>
            <p:cNvSpPr txBox="1">
              <a:spLocks noChangeArrowheads="1"/>
            </p:cNvSpPr>
            <p:nvPr/>
          </p:nvSpPr>
          <p:spPr bwMode="auto">
            <a:xfrm>
              <a:off x="355600" y="4229101"/>
              <a:ext cx="1066800" cy="473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0000FF"/>
                  </a:solidFill>
                  <a:latin typeface="Arial - 27"/>
                </a:rPr>
                <a:t>2 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50423" y="1528103"/>
            <a:ext cx="431650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err="1" smtClean="0">
                <a:solidFill>
                  <a:srgbClr val="FF0000"/>
                </a:solidFill>
                <a:latin typeface="Arial - 33"/>
              </a:rPr>
              <a:t>B</a:t>
            </a:r>
            <a:r>
              <a:rPr lang="en-US" altLang="en-US" sz="3200" dirty="0" err="1" smtClean="0">
                <a:solidFill>
                  <a:srgbClr val="000000"/>
                </a:solidFill>
                <a:latin typeface="Arial - 33"/>
              </a:rPr>
              <a:t>h</a:t>
            </a:r>
            <a:endParaRPr lang="en-US" altLang="en-US" sz="32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b x h 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x h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5 x 2 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x 8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10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 x 8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80 m</a:t>
            </a:r>
            <a:r>
              <a:rPr lang="en-US" altLang="en-US" sz="28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905001" y="636588"/>
            <a:ext cx="315436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636838" y="636588"/>
            <a:ext cx="315436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volume.</a:t>
            </a:r>
          </a:p>
        </p:txBody>
      </p:sp>
      <p:pic>
        <p:nvPicPr>
          <p:cNvPr id="12292" name="Picture 2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80964"/>
            <a:ext cx="3657600" cy="4603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997" y="1862699"/>
            <a:ext cx="30861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78706" y="1335523"/>
            <a:ext cx="431650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 smtClean="0"/>
              <a:t>V = </a:t>
            </a:r>
            <a:r>
              <a:rPr lang="en-US" altLang="en-US" sz="3200" dirty="0" err="1" smtClean="0">
                <a:solidFill>
                  <a:srgbClr val="FF0000"/>
                </a:solidFill>
              </a:rPr>
              <a:t>B</a:t>
            </a:r>
            <a:r>
              <a:rPr lang="en-US" altLang="en-US" sz="3200" dirty="0" err="1" smtClean="0"/>
              <a:t>h</a:t>
            </a:r>
            <a:endParaRPr lang="en-US" altLang="en-US" sz="3200" dirty="0" smtClean="0"/>
          </a:p>
          <a:p>
            <a:pPr>
              <a:spcBef>
                <a:spcPct val="0"/>
              </a:spcBef>
            </a:pPr>
            <a:r>
              <a:rPr lang="en-US" altLang="en-US" sz="3200" dirty="0" smtClean="0"/>
              <a:t>V  = </a:t>
            </a:r>
            <a:r>
              <a:rPr lang="en-US" altLang="en-US" sz="3200" dirty="0" smtClean="0">
                <a:solidFill>
                  <a:srgbClr val="FF0000"/>
                </a:solidFill>
              </a:rPr>
              <a:t>(1/2)(21)(42)</a:t>
            </a:r>
            <a:r>
              <a:rPr lang="en-US" altLang="en-US" sz="3200" dirty="0" smtClean="0"/>
              <a:t>(50)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/>
              <a:t>V  = </a:t>
            </a:r>
            <a:r>
              <a:rPr lang="en-US" altLang="en-US" sz="3200" dirty="0" smtClean="0">
                <a:solidFill>
                  <a:srgbClr val="FF0000"/>
                </a:solidFill>
              </a:rPr>
              <a:t>(1/2)(882)</a:t>
            </a:r>
            <a:r>
              <a:rPr lang="en-US" altLang="en-US" sz="3200" dirty="0" smtClean="0"/>
              <a:t>(50)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/>
              <a:t>V  = </a:t>
            </a:r>
            <a:r>
              <a:rPr lang="en-US" altLang="en-US" sz="3200" dirty="0" smtClean="0">
                <a:solidFill>
                  <a:srgbClr val="FF0000"/>
                </a:solidFill>
              </a:rPr>
              <a:t>(441)</a:t>
            </a:r>
            <a:r>
              <a:rPr lang="en-US" altLang="en-US" sz="3200" dirty="0" smtClean="0"/>
              <a:t>(50)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/>
              <a:t>V  = 22050 ft</a:t>
            </a:r>
            <a:r>
              <a:rPr lang="en-US" altLang="en-US" sz="3200" baseline="30000" dirty="0" smtClean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2603BD"/>
                </a:solidFill>
              </a:rPr>
              <a:t>Finding the Volume of Spheres!</a:t>
            </a:r>
            <a:endParaRPr lang="en-US" sz="8000" b="1" dirty="0">
              <a:solidFill>
                <a:srgbClr val="2603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1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851" y="-2902629"/>
            <a:ext cx="5439420" cy="76334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001" y="-2516862"/>
            <a:ext cx="2747734" cy="7247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Rectangle 10"/>
          <p:cNvSpPr/>
          <p:nvPr/>
        </p:nvSpPr>
        <p:spPr bwMode="auto">
          <a:xfrm>
            <a:off x="1618200" y="-2523805"/>
            <a:ext cx="8710578" cy="48628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910803" y="3416693"/>
                <a:ext cx="2997958" cy="87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36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800" dirty="0">
                    <a:solidFill>
                      <a:srgbClr val="3333FF"/>
                    </a:solidFill>
                    <a:latin typeface="Comic Sans MS" panose="030F0702030302020204" pitchFamily="66" charset="0"/>
                  </a:rPr>
                  <a:t>	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803" y="3416693"/>
                <a:ext cx="2997958" cy="876330"/>
              </a:xfrm>
              <a:prstGeom prst="rect">
                <a:avLst/>
              </a:prstGeom>
              <a:blipFill>
                <a:blip r:embed="rId4"/>
                <a:stretch>
                  <a:fillRect l="-5092" b="-1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49698" y="2376389"/>
                <a:ext cx="2997958" cy="701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8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 dirty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>
                    <a:solidFill>
                      <a:srgbClr val="3333FF"/>
                    </a:solidFill>
                    <a:latin typeface="Comic Sans MS" panose="030F0702030302020204" pitchFamily="66" charset="0"/>
                  </a:rPr>
                  <a:t>	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698" y="2376389"/>
                <a:ext cx="2997958" cy="701987"/>
              </a:xfrm>
              <a:prstGeom prst="rect">
                <a:avLst/>
              </a:prstGeom>
              <a:blipFill>
                <a:blip r:embed="rId5"/>
                <a:stretch>
                  <a:fillRect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243969" y="3100184"/>
                <a:ext cx="2997958" cy="163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        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2603BD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  <a:p>
                <a:endParaRPr lang="en-US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= 904.7786…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904.8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dirty="0">
                    <a:solidFill>
                      <a:srgbClr val="3333FF"/>
                    </a:solidFill>
                    <a:latin typeface="Comic Sans MS" panose="030F0702030302020204" pitchFamily="66" charset="0"/>
                  </a:rPr>
                  <a:t>	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969" y="3100184"/>
                <a:ext cx="2997958" cy="1630639"/>
              </a:xfrm>
              <a:prstGeom prst="rect">
                <a:avLst/>
              </a:prstGeom>
              <a:blipFill>
                <a:blip r:embed="rId6"/>
                <a:stretch>
                  <a:fillRect l="-813" b="-8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745853" y="3444799"/>
            <a:ext cx="46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3543582" y="3742557"/>
            <a:ext cx="675738" cy="15400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463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7" name="Picture 23" descr="sphe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990600"/>
            <a:ext cx="23352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971800" y="3886200"/>
            <a:ext cx="2590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752600" y="228600"/>
            <a:ext cx="57340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Volume of Spheres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524000" y="3276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7010400" y="3276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315200" y="3429001"/>
            <a:ext cx="25146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V =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    (3.14)(6)</a:t>
            </a:r>
            <a:r>
              <a:rPr lang="en-US" alt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    (678.24)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904.32  units</a:t>
            </a:r>
            <a:r>
              <a:rPr lang="en-US" alt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505200" y="4038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V =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4038600" y="3810003"/>
            <a:ext cx="920750" cy="830263"/>
            <a:chOff x="4080" y="2114"/>
            <a:chExt cx="580" cy="523"/>
          </a:xfrm>
        </p:grpSpPr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4080" y="2114"/>
              <a:ext cx="2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u="sng">
                  <a:ea typeface="MS PGothic" panose="020B0600070205080204" pitchFamily="34" charset="-128"/>
                </a:rPr>
                <a:t>4</a:t>
              </a:r>
            </a:p>
            <a:p>
              <a:pPr eaLnBrk="0" hangingPunct="0"/>
              <a:r>
                <a:rPr lang="en-US" altLang="en-US" sz="2400" b="1">
                  <a:ea typeface="MS PGothic" panose="020B0600070205080204" pitchFamily="34" charset="-128"/>
                </a:rPr>
                <a:t>3</a:t>
              </a:r>
            </a:p>
          </p:txBody>
        </p:sp>
        <p:graphicFrame>
          <p:nvGraphicFramePr>
            <p:cNvPr id="6171" name="Object 27"/>
            <p:cNvGraphicFramePr>
              <a:graphicFrameLocks noChangeAspect="1"/>
            </p:cNvGraphicFramePr>
            <p:nvPr/>
          </p:nvGraphicFramePr>
          <p:xfrm>
            <a:off x="4272" y="2160"/>
            <a:ext cx="388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4" imgW="241200" imgH="203040" progId="Equation.3">
                    <p:embed/>
                  </p:oleObj>
                </mc:Choice>
                <mc:Fallback>
                  <p:oleObj name="Equation" r:id="rId4" imgW="241200" imgH="203040" progId="Equation.3">
                    <p:embed/>
                    <p:pic>
                      <p:nvPicPr>
                        <p:cNvPr id="6171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60"/>
                          <a:ext cx="388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553200" y="1371600"/>
            <a:ext cx="289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To find the volume of a sphere use the formula in the blue box.</a:t>
            </a:r>
          </a:p>
        </p:txBody>
      </p: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7924800" y="3200403"/>
            <a:ext cx="920750" cy="830263"/>
            <a:chOff x="4080" y="2114"/>
            <a:chExt cx="580" cy="523"/>
          </a:xfrm>
        </p:grpSpPr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4080" y="2114"/>
              <a:ext cx="2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u="sng">
                  <a:ea typeface="MS PGothic" panose="020B0600070205080204" pitchFamily="34" charset="-128"/>
                </a:rPr>
                <a:t>4</a:t>
              </a:r>
            </a:p>
            <a:p>
              <a:pPr eaLnBrk="0" hangingPunct="0"/>
              <a:r>
                <a:rPr lang="en-US" altLang="en-US" sz="2400" b="1">
                  <a:ea typeface="MS PGothic" panose="020B0600070205080204" pitchFamily="34" charset="-128"/>
                </a:rPr>
                <a:t>3</a:t>
              </a:r>
            </a:p>
          </p:txBody>
        </p:sp>
        <p:graphicFrame>
          <p:nvGraphicFramePr>
            <p:cNvPr id="6176" name="Object 32"/>
            <p:cNvGraphicFramePr>
              <a:graphicFrameLocks noChangeAspect="1"/>
            </p:cNvGraphicFramePr>
            <p:nvPr/>
          </p:nvGraphicFramePr>
          <p:xfrm>
            <a:off x="4272" y="2160"/>
            <a:ext cx="388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6" imgW="241200" imgH="203040" progId="Equation.3">
                    <p:embed/>
                  </p:oleObj>
                </mc:Choice>
                <mc:Fallback>
                  <p:oleObj name="Equation" r:id="rId6" imgW="241200" imgH="203040" progId="Equation.3">
                    <p:embed/>
                    <p:pic>
                      <p:nvPicPr>
                        <p:cNvPr id="6176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60"/>
                          <a:ext cx="388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7848600" y="4114801"/>
            <a:ext cx="3401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 u="sng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</a:p>
          <a:p>
            <a:pPr eaLnBrk="0" hangingPunct="0"/>
            <a:r>
              <a:rPr lang="en-US" altLang="en-US" sz="2400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7848600" y="5029201"/>
            <a:ext cx="3401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 u="sng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</a:p>
          <a:p>
            <a:pPr eaLnBrk="0" hangingPunct="0"/>
            <a:r>
              <a:rPr lang="en-US" altLang="en-US" sz="2400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5410200" y="3048000"/>
            <a:ext cx="1447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971800" y="3886200"/>
            <a:ext cx="2590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752600" y="228600"/>
            <a:ext cx="57340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YOU TRY!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524000" y="3276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010400" y="3276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505200" y="4038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V =</a:t>
            </a: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4038600" y="3810003"/>
            <a:ext cx="920750" cy="830263"/>
            <a:chOff x="4080" y="2114"/>
            <a:chExt cx="580" cy="523"/>
          </a:xfrm>
        </p:grpSpPr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4080" y="2114"/>
              <a:ext cx="2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u="sng">
                  <a:ea typeface="MS PGothic" panose="020B0600070205080204" pitchFamily="34" charset="-128"/>
                </a:rPr>
                <a:t>4</a:t>
              </a:r>
            </a:p>
            <a:p>
              <a:pPr eaLnBrk="0" hangingPunct="0"/>
              <a:r>
                <a:rPr lang="en-US" altLang="en-US" sz="2400" b="1">
                  <a:ea typeface="MS PGothic" panose="020B0600070205080204" pitchFamily="34" charset="-128"/>
                </a:rPr>
                <a:t>3</a:t>
              </a:r>
            </a:p>
          </p:txBody>
        </p:sp>
        <p:graphicFrame>
          <p:nvGraphicFramePr>
            <p:cNvPr id="7186" name="Object 18"/>
            <p:cNvGraphicFramePr>
              <a:graphicFrameLocks noChangeAspect="1"/>
            </p:cNvGraphicFramePr>
            <p:nvPr/>
          </p:nvGraphicFramePr>
          <p:xfrm>
            <a:off x="4272" y="2160"/>
            <a:ext cx="388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7186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60"/>
                          <a:ext cx="388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553200" y="1371600"/>
            <a:ext cx="289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To find the volume of a sphere use the formula in the blue box.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5410200" y="3048000"/>
            <a:ext cx="1447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95" name="Picture 27" descr="sphe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219200"/>
            <a:ext cx="18208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0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3886200"/>
            <a:ext cx="2590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752600" y="228600"/>
            <a:ext cx="57340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SOLUTION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52400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524000" y="3276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010400" y="3276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315200" y="3429001"/>
            <a:ext cx="25146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V =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    (3.14)(10)</a:t>
            </a:r>
            <a:r>
              <a:rPr lang="en-US" alt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    (3140)</a:t>
            </a:r>
          </a:p>
          <a:p>
            <a:pPr>
              <a:spcBef>
                <a:spcPct val="50000"/>
              </a:spcBef>
            </a:pP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=  4186.66  cm</a:t>
            </a:r>
            <a:r>
              <a:rPr lang="en-US" alt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505200" y="40386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V =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038600" y="3810003"/>
            <a:ext cx="920750" cy="830263"/>
            <a:chOff x="4080" y="2114"/>
            <a:chExt cx="580" cy="523"/>
          </a:xfrm>
        </p:grpSpPr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080" y="2114"/>
              <a:ext cx="2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u="sng">
                  <a:ea typeface="MS PGothic" panose="020B0600070205080204" pitchFamily="34" charset="-128"/>
                </a:rPr>
                <a:t>4</a:t>
              </a:r>
            </a:p>
            <a:p>
              <a:pPr eaLnBrk="0" hangingPunct="0"/>
              <a:r>
                <a:rPr lang="en-US" altLang="en-US" sz="2400" b="1">
                  <a:ea typeface="MS PGothic" panose="020B0600070205080204" pitchFamily="34" charset="-128"/>
                </a:rPr>
                <a:t>3</a:t>
              </a:r>
            </a:p>
          </p:txBody>
        </p:sp>
        <p:graphicFrame>
          <p:nvGraphicFramePr>
            <p:cNvPr id="8209" name="Object 17"/>
            <p:cNvGraphicFramePr>
              <a:graphicFrameLocks noChangeAspect="1"/>
            </p:cNvGraphicFramePr>
            <p:nvPr/>
          </p:nvGraphicFramePr>
          <p:xfrm>
            <a:off x="4272" y="2160"/>
            <a:ext cx="388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3" imgW="241200" imgH="203040" progId="Equation.3">
                    <p:embed/>
                  </p:oleObj>
                </mc:Choice>
                <mc:Fallback>
                  <p:oleObj name="Equation" r:id="rId3" imgW="241200" imgH="203040" progId="Equation.3">
                    <p:embed/>
                    <p:pic>
                      <p:nvPicPr>
                        <p:cNvPr id="820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60"/>
                          <a:ext cx="388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553200" y="1371600"/>
            <a:ext cx="289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To find the volume of a sphere use the formula in the blue box.</a:t>
            </a: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7924800" y="3200403"/>
            <a:ext cx="920750" cy="830263"/>
            <a:chOff x="4080" y="2114"/>
            <a:chExt cx="580" cy="523"/>
          </a:xfrm>
        </p:grpSpPr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4080" y="2114"/>
              <a:ext cx="21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b="1" u="sng">
                  <a:ea typeface="MS PGothic" panose="020B0600070205080204" pitchFamily="34" charset="-128"/>
                </a:rPr>
                <a:t>4</a:t>
              </a:r>
            </a:p>
            <a:p>
              <a:pPr eaLnBrk="0" hangingPunct="0"/>
              <a:r>
                <a:rPr lang="en-US" altLang="en-US" sz="2400" b="1">
                  <a:ea typeface="MS PGothic" panose="020B0600070205080204" pitchFamily="34" charset="-128"/>
                </a:rPr>
                <a:t>3</a:t>
              </a:r>
            </a:p>
          </p:txBody>
        </p:sp>
        <p:graphicFrame>
          <p:nvGraphicFramePr>
            <p:cNvPr id="8213" name="Object 21"/>
            <p:cNvGraphicFramePr>
              <a:graphicFrameLocks noChangeAspect="1"/>
            </p:cNvGraphicFramePr>
            <p:nvPr/>
          </p:nvGraphicFramePr>
          <p:xfrm>
            <a:off x="4272" y="2160"/>
            <a:ext cx="388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5" imgW="241200" imgH="203040" progId="Equation.3">
                    <p:embed/>
                  </p:oleObj>
                </mc:Choice>
                <mc:Fallback>
                  <p:oleObj name="Equation" r:id="rId5" imgW="241200" imgH="203040" progId="Equation.3">
                    <p:embed/>
                    <p:pic>
                      <p:nvPicPr>
                        <p:cNvPr id="8213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60"/>
                          <a:ext cx="388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848600" y="4114801"/>
            <a:ext cx="3401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 u="sng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</a:p>
          <a:p>
            <a:pPr eaLnBrk="0" hangingPunct="0"/>
            <a:r>
              <a:rPr lang="en-US" altLang="en-US" sz="2400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848600" y="5029201"/>
            <a:ext cx="3401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 u="sng">
                <a:solidFill>
                  <a:schemeClr val="accent2"/>
                </a:solidFill>
                <a:ea typeface="MS PGothic" panose="020B0600070205080204" pitchFamily="34" charset="-128"/>
              </a:rPr>
              <a:t>4</a:t>
            </a:r>
          </a:p>
          <a:p>
            <a:pPr eaLnBrk="0" hangingPunct="0"/>
            <a:r>
              <a:rPr lang="en-US" altLang="en-US" sz="2400" b="1">
                <a:solidFill>
                  <a:schemeClr val="accent2"/>
                </a:solidFill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5410200" y="3048000"/>
            <a:ext cx="1447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17" name="Picture 25" descr="sphe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219200"/>
            <a:ext cx="18208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smtClean="0"/>
              <a:t>Volume Formula For</a:t>
            </a:r>
          </a:p>
          <a:p>
            <a:pPr marL="0" indent="0" algn="ctr" eaLnBrk="1" hangingPunct="1">
              <a:buNone/>
            </a:pPr>
            <a:r>
              <a:rPr lang="en-US" altLang="en-US" b="1" dirty="0" smtClean="0"/>
              <a:t> </a:t>
            </a:r>
            <a:r>
              <a:rPr lang="en-US" altLang="en-US" b="1" u="sng" dirty="0" smtClean="0"/>
              <a:t>Any </a:t>
            </a:r>
            <a:r>
              <a:rPr lang="en-US" altLang="en-US" b="1" dirty="0" smtClean="0"/>
              <a:t>Prism OR Cylinder: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1" y="1981200"/>
            <a:ext cx="4068763" cy="4114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Volume Formula for</a:t>
            </a:r>
          </a:p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A</a:t>
            </a:r>
            <a:r>
              <a:rPr lang="en-US" altLang="en-US" b="1" u="sng" dirty="0" smtClean="0">
                <a:solidFill>
                  <a:srgbClr val="FF0000"/>
                </a:solidFill>
              </a:rPr>
              <a:t>ny</a:t>
            </a:r>
            <a:r>
              <a:rPr lang="en-US" altLang="en-US" b="1" dirty="0" smtClean="0">
                <a:solidFill>
                  <a:srgbClr val="FF0000"/>
                </a:solidFill>
              </a:rPr>
              <a:t> Pyramid or Cone:</a:t>
            </a:r>
          </a:p>
        </p:txBody>
      </p:sp>
      <p:pic>
        <p:nvPicPr>
          <p:cNvPr id="25614" name="Picture 14" descr="http://z.about.com/d/math/1/0/k/pyramid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3657601"/>
            <a:ext cx="2555875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6873082" y="2810669"/>
                <a:ext cx="3124200" cy="1478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dirty="0" smtClean="0">
                    <a:solidFill>
                      <a:srgbClr val="FF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3600" dirty="0" smtClean="0">
                    <a:solidFill>
                      <a:srgbClr val="FF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dirty="0" err="1">
                    <a:solidFill>
                      <a:srgbClr val="FF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>Bh</a:t>
                </a:r>
                <a:r>
                  <a:rPr lang="en-US" altLang="en-US" sz="3600" dirty="0">
                    <a:solidFill>
                      <a:srgbClr val="FF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US" altLang="en-US" sz="3600" dirty="0">
                    <a:solidFill>
                      <a:srgbClr val="FF0000"/>
                    </a:solidFill>
                    <a:latin typeface="Verdana" panose="020B0604030504040204" pitchFamily="34" charset="0"/>
                    <a:cs typeface="Times New Roman" panose="02020603050405020304" pitchFamily="18" charset="0"/>
                  </a:rPr>
                </a:br>
                <a:endParaRPr lang="en-US" altLang="en-US" sz="3600" dirty="0">
                  <a:solidFill>
                    <a:srgbClr val="FF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617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3082" y="2810669"/>
                <a:ext cx="3124200" cy="1478803"/>
              </a:xfrm>
              <a:prstGeom prst="rect">
                <a:avLst/>
              </a:prstGeom>
              <a:blipFill>
                <a:blip r:embed="rId5"/>
                <a:stretch>
                  <a:fillRect l="-5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18" name="Picture 7" descr="http://www.k12.wa.us/Ealrs/EalrsPubDocs/GlossaryGraphics/Mathematics/rectangularpris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4" r="30971"/>
          <a:stretch>
            <a:fillRect/>
          </a:stretch>
        </p:blipFill>
        <p:spPr bwMode="auto">
          <a:xfrm>
            <a:off x="1621852" y="4128339"/>
            <a:ext cx="32766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085057" y="2852363"/>
            <a:ext cx="4373563" cy="1395413"/>
            <a:chOff x="615" y="1488"/>
            <a:chExt cx="2755" cy="879"/>
          </a:xfrm>
        </p:grpSpPr>
        <p:graphicFrame>
          <p:nvGraphicFramePr>
            <p:cNvPr id="1229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580908"/>
                </p:ext>
              </p:extLst>
            </p:nvPr>
          </p:nvGraphicFramePr>
          <p:xfrm>
            <a:off x="1248" y="1488"/>
            <a:ext cx="144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7" imgW="482400" imgH="177480" progId="Equation.3">
                    <p:embed/>
                  </p:oleObj>
                </mc:Choice>
                <mc:Fallback>
                  <p:oleObj name="Equation" r:id="rId7" imgW="482400" imgH="177480" progId="Equation.3">
                    <p:embed/>
                    <p:pic>
                      <p:nvPicPr>
                        <p:cNvPr id="12297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488"/>
                          <a:ext cx="144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2331778"/>
                </p:ext>
              </p:extLst>
            </p:nvPr>
          </p:nvGraphicFramePr>
          <p:xfrm>
            <a:off x="615" y="1920"/>
            <a:ext cx="2755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9" imgW="1333440" imgH="215640" progId="Equation.3">
                    <p:embed/>
                  </p:oleObj>
                </mc:Choice>
                <mc:Fallback>
                  <p:oleObj name="Equation" r:id="rId9" imgW="1333440" imgH="215640" progId="Equation.3">
                    <p:embed/>
                    <p:pic>
                      <p:nvPicPr>
                        <p:cNvPr id="12298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" y="1920"/>
                          <a:ext cx="2755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build="p"/>
      <p:bldP spid="25613" grpId="0" build="p"/>
      <p:bldP spid="256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#1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/>
              <a:t>Calculate the volume </a:t>
            </a:r>
            <a:r>
              <a:rPr lang="en-US" altLang="en-US" dirty="0" smtClean="0"/>
              <a:t>of this square pyramid!</a:t>
            </a:r>
            <a:endParaRPr lang="en-US" altLang="en-US" dirty="0"/>
          </a:p>
        </p:txBody>
      </p:sp>
      <p:pic>
        <p:nvPicPr>
          <p:cNvPr id="13316" name="Picture 1028" descr="pyramid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676400"/>
            <a:ext cx="35337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7010400" y="502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10”</a:t>
            </a:r>
          </a:p>
        </p:txBody>
      </p:sp>
      <p:sp>
        <p:nvSpPr>
          <p:cNvPr id="13318" name="Text Box 1030"/>
          <p:cNvSpPr txBox="1">
            <a:spLocks noChangeArrowheads="1"/>
          </p:cNvSpPr>
          <p:nvPr/>
        </p:nvSpPr>
        <p:spPr bwMode="auto">
          <a:xfrm>
            <a:off x="8610600" y="2743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15”</a:t>
            </a:r>
          </a:p>
        </p:txBody>
      </p:sp>
      <p:sp>
        <p:nvSpPr>
          <p:cNvPr id="13319" name="Line 1031"/>
          <p:cNvSpPr>
            <a:spLocks noChangeShapeType="1"/>
          </p:cNvSpPr>
          <p:nvPr/>
        </p:nvSpPr>
        <p:spPr bwMode="auto">
          <a:xfrm flipH="1">
            <a:off x="7848600" y="3048000"/>
            <a:ext cx="1143000" cy="6096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9067800" y="41910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5" name="Rectangle 1033"/>
          <p:cNvSpPr>
            <a:spLocks noChangeArrowheads="1"/>
          </p:cNvSpPr>
          <p:nvPr/>
        </p:nvSpPr>
        <p:spPr bwMode="auto">
          <a:xfrm>
            <a:off x="2667001" y="2971801"/>
            <a:ext cx="2176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1/3 </a:t>
            </a:r>
            <a:r>
              <a:rPr lang="en-US" altLang="en-US" sz="28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2800" dirty="0" err="1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endParaRPr lang="en-US" altLang="en-US" sz="2800" dirty="0">
              <a:solidFill>
                <a:srgbClr val="0070C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46" name="Rectangle 1034"/>
          <p:cNvSpPr>
            <a:spLocks noChangeArrowheads="1"/>
          </p:cNvSpPr>
          <p:nvPr/>
        </p:nvSpPr>
        <p:spPr bwMode="auto">
          <a:xfrm>
            <a:off x="2667000" y="3429001"/>
            <a:ext cx="3409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1/3 </a:t>
            </a:r>
            <a:r>
              <a:rPr lang="en-US" altLang="en-US" sz="28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(10</a:t>
            </a:r>
            <a:r>
              <a:rPr lang="en-US" altLang="en-US" sz="2800" baseline="300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)(15)</a:t>
            </a:r>
          </a:p>
        </p:txBody>
      </p:sp>
      <p:sp>
        <p:nvSpPr>
          <p:cNvPr id="39947" name="Rectangle 1035"/>
          <p:cNvSpPr>
            <a:spLocks noChangeArrowheads="1"/>
          </p:cNvSpPr>
          <p:nvPr/>
        </p:nvSpPr>
        <p:spPr bwMode="auto">
          <a:xfrm>
            <a:off x="2667000" y="3976688"/>
            <a:ext cx="212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500in</a:t>
            </a:r>
            <a:r>
              <a:rPr lang="en-US" altLang="en-US" sz="2800" baseline="30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en-US" altLang="en-US" sz="280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utoUpdateAnimBg="0"/>
      <p:bldP spid="39946" grpId="0" autoUpdateAnimBg="0"/>
      <p:bldP spid="399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916113" y="617538"/>
            <a:ext cx="32004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647950" y="617538"/>
            <a:ext cx="32004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Volume.</a:t>
            </a:r>
          </a:p>
        </p:txBody>
      </p:sp>
      <p:grpSp>
        <p:nvGrpSpPr>
          <p:cNvPr id="9220" name="Group 18"/>
          <p:cNvGrpSpPr>
            <a:grpSpLocks/>
          </p:cNvGrpSpPr>
          <p:nvPr/>
        </p:nvGrpSpPr>
        <p:grpSpPr bwMode="auto">
          <a:xfrm>
            <a:off x="2441576" y="1524000"/>
            <a:ext cx="3025775" cy="1633538"/>
            <a:chOff x="901700" y="1651000"/>
            <a:chExt cx="3360421" cy="2286509"/>
          </a:xfrm>
        </p:grpSpPr>
        <p:sp>
          <p:nvSpPr>
            <p:cNvPr id="4" name="Freeform 3"/>
            <p:cNvSpPr/>
            <p:nvPr/>
          </p:nvSpPr>
          <p:spPr>
            <a:xfrm>
              <a:off x="1425334" y="1653223"/>
              <a:ext cx="2833261" cy="595514"/>
            </a:xfrm>
            <a:custGeom>
              <a:avLst/>
              <a:gdLst/>
              <a:ahLst/>
              <a:cxnLst/>
              <a:rect l="0" t="0" r="0" b="0"/>
              <a:pathLst>
                <a:path w="2834006" h="595250">
                  <a:moveTo>
                    <a:pt x="2834005" y="2032"/>
                  </a:moveTo>
                  <a:lnTo>
                    <a:pt x="2313178" y="595249"/>
                  </a:lnTo>
                  <a:lnTo>
                    <a:pt x="0" y="595249"/>
                  </a:lnTo>
                  <a:lnTo>
                    <a:pt x="0" y="2921"/>
                  </a:lnTo>
                  <a:lnTo>
                    <a:pt x="2921" y="0"/>
                  </a:lnTo>
                  <a:lnTo>
                    <a:pt x="2834005" y="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738488" y="1655444"/>
              <a:ext cx="523633" cy="1688772"/>
            </a:xfrm>
            <a:custGeom>
              <a:avLst/>
              <a:gdLst/>
              <a:ahLst/>
              <a:cxnLst/>
              <a:rect l="0" t="0" r="0" b="0"/>
              <a:pathLst>
                <a:path w="523241" h="1689101">
                  <a:moveTo>
                    <a:pt x="0" y="593217"/>
                  </a:moveTo>
                  <a:lnTo>
                    <a:pt x="520827" y="0"/>
                  </a:lnTo>
                  <a:lnTo>
                    <a:pt x="523240" y="1689100"/>
                  </a:lnTo>
                  <a:lnTo>
                    <a:pt x="0" y="168910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738488" y="3344216"/>
              <a:ext cx="523633" cy="593293"/>
            </a:xfrm>
            <a:custGeom>
              <a:avLst/>
              <a:gdLst/>
              <a:ahLst/>
              <a:cxnLst/>
              <a:rect l="0" t="0" r="0" b="0"/>
              <a:pathLst>
                <a:path w="523241" h="592710">
                  <a:moveTo>
                    <a:pt x="0" y="592709"/>
                  </a:moveTo>
                  <a:lnTo>
                    <a:pt x="0" y="0"/>
                  </a:lnTo>
                  <a:lnTo>
                    <a:pt x="523240" y="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901700" y="3344216"/>
              <a:ext cx="2836788" cy="593293"/>
            </a:xfrm>
            <a:custGeom>
              <a:avLst/>
              <a:gdLst/>
              <a:ahLst/>
              <a:cxnLst/>
              <a:rect l="0" t="0" r="0" b="0"/>
              <a:pathLst>
                <a:path w="2836292" h="592710">
                  <a:moveTo>
                    <a:pt x="2836291" y="592709"/>
                  </a:moveTo>
                  <a:lnTo>
                    <a:pt x="0" y="592709"/>
                  </a:lnTo>
                  <a:lnTo>
                    <a:pt x="523113" y="0"/>
                  </a:lnTo>
                  <a:lnTo>
                    <a:pt x="2836291" y="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25334" y="2248737"/>
              <a:ext cx="2313154" cy="1095479"/>
            </a:xfrm>
            <a:custGeom>
              <a:avLst/>
              <a:gdLst/>
              <a:ahLst/>
              <a:cxnLst/>
              <a:rect l="0" t="0" r="0" b="0"/>
              <a:pathLst>
                <a:path w="2313179" h="1095884">
                  <a:moveTo>
                    <a:pt x="2313178" y="1095883"/>
                  </a:moveTo>
                  <a:lnTo>
                    <a:pt x="0" y="1095883"/>
                  </a:lnTo>
                  <a:lnTo>
                    <a:pt x="0" y="0"/>
                  </a:lnTo>
                  <a:lnTo>
                    <a:pt x="2313178" y="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906990" y="1655444"/>
              <a:ext cx="518344" cy="593293"/>
            </a:xfrm>
            <a:custGeom>
              <a:avLst/>
              <a:gdLst/>
              <a:ahLst/>
              <a:cxnLst/>
              <a:rect l="0" t="0" r="0" b="0"/>
              <a:pathLst>
                <a:path w="517907" h="593218">
                  <a:moveTo>
                    <a:pt x="517906" y="889"/>
                  </a:moveTo>
                  <a:lnTo>
                    <a:pt x="517906" y="593217"/>
                  </a:lnTo>
                  <a:lnTo>
                    <a:pt x="0" y="593217"/>
                  </a:lnTo>
                  <a:lnTo>
                    <a:pt x="0" y="588391"/>
                  </a:lnTo>
                  <a:lnTo>
                    <a:pt x="515493" y="0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01700" y="2248737"/>
              <a:ext cx="523634" cy="1688772"/>
            </a:xfrm>
            <a:custGeom>
              <a:avLst/>
              <a:gdLst/>
              <a:ahLst/>
              <a:cxnLst/>
              <a:rect l="0" t="0" r="0" b="0"/>
              <a:pathLst>
                <a:path w="523114" h="1688593">
                  <a:moveTo>
                    <a:pt x="0" y="0"/>
                  </a:moveTo>
                  <a:lnTo>
                    <a:pt x="5207" y="0"/>
                  </a:lnTo>
                  <a:lnTo>
                    <a:pt x="523113" y="0"/>
                  </a:lnTo>
                  <a:lnTo>
                    <a:pt x="523113" y="1095883"/>
                  </a:lnTo>
                  <a:lnTo>
                    <a:pt x="0" y="1688592"/>
                  </a:lnTo>
                  <a:close/>
                </a:path>
              </a:pathLst>
            </a:custGeom>
            <a:solidFill>
              <a:srgbClr val="E6E6FA"/>
            </a:solidFill>
            <a:ln w="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38488" y="1655444"/>
              <a:ext cx="523633" cy="2282065"/>
            </a:xfrm>
            <a:custGeom>
              <a:avLst/>
              <a:gdLst/>
              <a:ahLst/>
              <a:cxnLst/>
              <a:rect l="0" t="0" r="0" b="0"/>
              <a:pathLst>
                <a:path w="523241" h="2280921">
                  <a:moveTo>
                    <a:pt x="520700" y="0"/>
                  </a:moveTo>
                  <a:lnTo>
                    <a:pt x="523240" y="1689100"/>
                  </a:lnTo>
                  <a:lnTo>
                    <a:pt x="0" y="228092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01700" y="2244293"/>
              <a:ext cx="2836788" cy="1693216"/>
            </a:xfrm>
            <a:custGeom>
              <a:avLst/>
              <a:gdLst/>
              <a:ahLst/>
              <a:cxnLst/>
              <a:rect l="0" t="0" r="0" b="0"/>
              <a:pathLst>
                <a:path w="2837181" h="1692911">
                  <a:moveTo>
                    <a:pt x="2837180" y="5080"/>
                  </a:moveTo>
                  <a:lnTo>
                    <a:pt x="2837180" y="1101090"/>
                  </a:lnTo>
                  <a:lnTo>
                    <a:pt x="2837180" y="1692910"/>
                  </a:lnTo>
                  <a:lnTo>
                    <a:pt x="0" y="1692910"/>
                  </a:lnTo>
                  <a:lnTo>
                    <a:pt x="0" y="5080"/>
                  </a:lnTo>
                  <a:lnTo>
                    <a:pt x="0" y="0"/>
                  </a:lnTo>
                  <a:lnTo>
                    <a:pt x="508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01700" y="2244293"/>
              <a:ext cx="2836788" cy="4444"/>
            </a:xfrm>
            <a:custGeom>
              <a:avLst/>
              <a:gdLst/>
              <a:ahLst/>
              <a:cxnLst/>
              <a:rect l="0" t="0" r="0" b="0"/>
              <a:pathLst>
                <a:path w="2837181" h="5081">
                  <a:moveTo>
                    <a:pt x="2837180" y="5080"/>
                  </a:moveTo>
                  <a:lnTo>
                    <a:pt x="523240" y="5080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508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25334" y="1651000"/>
              <a:ext cx="5289" cy="4444"/>
            </a:xfrm>
            <a:custGeom>
              <a:avLst/>
              <a:gdLst/>
              <a:ahLst/>
              <a:cxnLst/>
              <a:rect l="0" t="0" r="0" b="0"/>
              <a:pathLst>
                <a:path w="5081" h="5081">
                  <a:moveTo>
                    <a:pt x="0" y="508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5080" y="0"/>
                  </a:lnTo>
                  <a:lnTo>
                    <a:pt x="3810" y="254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06990" y="1653223"/>
              <a:ext cx="3353369" cy="595514"/>
            </a:xfrm>
            <a:custGeom>
              <a:avLst/>
              <a:gdLst/>
              <a:ahLst/>
              <a:cxnLst/>
              <a:rect l="0" t="0" r="0" b="0"/>
              <a:pathLst>
                <a:path w="3354071" h="595631">
                  <a:moveTo>
                    <a:pt x="0" y="590550"/>
                  </a:moveTo>
                  <a:lnTo>
                    <a:pt x="515620" y="2540"/>
                  </a:lnTo>
                  <a:lnTo>
                    <a:pt x="518160" y="0"/>
                  </a:lnTo>
                  <a:lnTo>
                    <a:pt x="518160" y="0"/>
                  </a:lnTo>
                  <a:lnTo>
                    <a:pt x="521970" y="0"/>
                  </a:lnTo>
                  <a:lnTo>
                    <a:pt x="3352800" y="0"/>
                  </a:lnTo>
                  <a:lnTo>
                    <a:pt x="3354070" y="0"/>
                  </a:lnTo>
                  <a:lnTo>
                    <a:pt x="3352800" y="2540"/>
                  </a:lnTo>
                  <a:lnTo>
                    <a:pt x="2832100" y="59563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25334" y="1655444"/>
              <a:ext cx="0" cy="1688772"/>
            </a:xfrm>
            <a:custGeom>
              <a:avLst/>
              <a:gdLst/>
              <a:ahLst/>
              <a:cxnLst/>
              <a:rect l="0" t="0" r="0" b="0"/>
              <a:pathLst>
                <a:path w="1" h="1689101">
                  <a:moveTo>
                    <a:pt x="0" y="1689100"/>
                  </a:moveTo>
                  <a:lnTo>
                    <a:pt x="0" y="59309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901700" y="3344216"/>
              <a:ext cx="523634" cy="593293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1425334" y="3344216"/>
              <a:ext cx="2836787" cy="0"/>
            </a:xfrm>
            <a:custGeom>
              <a:avLst/>
              <a:gdLst/>
              <a:ahLst/>
              <a:cxnLst/>
              <a:rect l="0" t="0" r="0" b="0"/>
              <a:pathLst>
                <a:path w="2837181" h="1">
                  <a:moveTo>
                    <a:pt x="2837180" y="0"/>
                  </a:moveTo>
                  <a:lnTo>
                    <a:pt x="2313940" y="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221" name="Group 21"/>
          <p:cNvGrpSpPr>
            <a:grpSpLocks/>
          </p:cNvGrpSpPr>
          <p:nvPr/>
        </p:nvGrpSpPr>
        <p:grpSpPr bwMode="auto">
          <a:xfrm>
            <a:off x="3429001" y="3211514"/>
            <a:ext cx="1165225" cy="585787"/>
            <a:chOff x="1998134" y="4013200"/>
            <a:chExt cx="1295400" cy="818685"/>
          </a:xfrm>
        </p:grpSpPr>
        <p:sp>
          <p:nvSpPr>
            <p:cNvPr id="9227" name="TextBox 19"/>
            <p:cNvSpPr txBox="1">
              <a:spLocks noChangeArrowheads="1"/>
            </p:cNvSpPr>
            <p:nvPr/>
          </p:nvSpPr>
          <p:spPr bwMode="auto">
            <a:xfrm>
              <a:off x="1998134" y="4051300"/>
              <a:ext cx="1295400" cy="473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0000FF"/>
                  </a:solidFill>
                  <a:latin typeface="Arial - 26"/>
                </a:rPr>
                <a:t>7    in</a:t>
              </a:r>
            </a:p>
          </p:txBody>
        </p:sp>
        <p:sp>
          <p:nvSpPr>
            <p:cNvPr id="9228" name="TextBox 20"/>
            <p:cNvSpPr txBox="1">
              <a:spLocks noChangeArrowheads="1"/>
            </p:cNvSpPr>
            <p:nvPr/>
          </p:nvSpPr>
          <p:spPr bwMode="auto">
            <a:xfrm>
              <a:off x="2120900" y="4013200"/>
              <a:ext cx="533400" cy="818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 u="sng">
                  <a:solidFill>
                    <a:srgbClr val="0000FF"/>
                  </a:solidFill>
                  <a:latin typeface="Arial - 15"/>
                </a:rPr>
                <a:t> 1 </a:t>
              </a:r>
            </a:p>
            <a:p>
              <a:r>
                <a:rPr lang="en-US" altLang="en-US" sz="1600" b="1">
                  <a:solidFill>
                    <a:srgbClr val="0000FF"/>
                  </a:solidFill>
                  <a:latin typeface="Arial - 15"/>
                </a:rPr>
                <a:t> 5</a:t>
              </a:r>
            </a:p>
          </p:txBody>
        </p:sp>
      </p:grpSp>
      <p:grpSp>
        <p:nvGrpSpPr>
          <p:cNvPr id="9222" name="Group 24"/>
          <p:cNvGrpSpPr>
            <a:grpSpLocks/>
          </p:cNvGrpSpPr>
          <p:nvPr/>
        </p:nvGrpSpPr>
        <p:grpSpPr bwMode="auto">
          <a:xfrm>
            <a:off x="5311776" y="2840038"/>
            <a:ext cx="1165225" cy="584200"/>
            <a:chOff x="4089400" y="3492500"/>
            <a:chExt cx="1295400" cy="818685"/>
          </a:xfrm>
        </p:grpSpPr>
        <p:sp>
          <p:nvSpPr>
            <p:cNvPr id="9225" name="TextBox 22"/>
            <p:cNvSpPr txBox="1">
              <a:spLocks noChangeArrowheads="1"/>
            </p:cNvSpPr>
            <p:nvPr/>
          </p:nvSpPr>
          <p:spPr bwMode="auto">
            <a:xfrm>
              <a:off x="4089400" y="3505199"/>
              <a:ext cx="1295400" cy="473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rgbClr val="0000FF"/>
                  </a:solidFill>
                  <a:latin typeface="Arial - 26"/>
                </a:rPr>
                <a:t>1    in</a:t>
              </a:r>
            </a:p>
          </p:txBody>
        </p:sp>
        <p:sp>
          <p:nvSpPr>
            <p:cNvPr id="9226" name="TextBox 23"/>
            <p:cNvSpPr txBox="1">
              <a:spLocks noChangeArrowheads="1"/>
            </p:cNvSpPr>
            <p:nvPr/>
          </p:nvSpPr>
          <p:spPr bwMode="auto">
            <a:xfrm>
              <a:off x="4228087" y="3492500"/>
              <a:ext cx="804333" cy="818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600" b="1" u="sng">
                  <a:solidFill>
                    <a:srgbClr val="0000FF"/>
                  </a:solidFill>
                  <a:latin typeface="Arial - 16"/>
                </a:rPr>
                <a:t> 1   </a:t>
              </a:r>
            </a:p>
            <a:p>
              <a:r>
                <a:rPr lang="en-US" altLang="en-US" sz="1600" b="1">
                  <a:solidFill>
                    <a:srgbClr val="0000FF"/>
                  </a:solidFill>
                  <a:latin typeface="Arial - 16"/>
                </a:rPr>
                <a:t> 2</a:t>
              </a:r>
            </a:p>
          </p:txBody>
        </p:sp>
      </p:grpSp>
      <p:sp>
        <p:nvSpPr>
          <p:cNvPr id="9223" name="TextBox 25"/>
          <p:cNvSpPr txBox="1">
            <a:spLocks noChangeArrowheads="1"/>
          </p:cNvSpPr>
          <p:nvPr/>
        </p:nvSpPr>
        <p:spPr bwMode="auto">
          <a:xfrm>
            <a:off x="5551488" y="2060576"/>
            <a:ext cx="9144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FF"/>
                </a:solidFill>
                <a:latin typeface="Arial - 25"/>
              </a:rPr>
              <a:t>4 in</a:t>
            </a:r>
          </a:p>
        </p:txBody>
      </p:sp>
      <p:pic>
        <p:nvPicPr>
          <p:cNvPr id="9224" name="Picture 3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80964"/>
            <a:ext cx="3657600" cy="46037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600693" y="1564124"/>
            <a:ext cx="431650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err="1" smtClean="0">
                <a:solidFill>
                  <a:srgbClr val="FF0000"/>
                </a:solidFill>
                <a:latin typeface="Arial - 33"/>
              </a:rPr>
              <a:t>B</a:t>
            </a:r>
            <a:r>
              <a:rPr lang="en-US" altLang="en-US" sz="3200" dirty="0" err="1" smtClean="0">
                <a:solidFill>
                  <a:srgbClr val="000000"/>
                </a:solidFill>
                <a:latin typeface="Arial - 33"/>
              </a:rPr>
              <a:t>h</a:t>
            </a:r>
            <a:endParaRPr lang="en-US" altLang="en-US" sz="32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2(3.3)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(5.1)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(6.6)</a:t>
            </a:r>
            <a:r>
              <a:rPr lang="en-US" altLang="en-US" sz="3200" dirty="0" smtClean="0">
                <a:latin typeface="Arial - 33"/>
              </a:rPr>
              <a:t>(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5.1)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33.66 cm</a:t>
            </a:r>
            <a:r>
              <a:rPr lang="en-US" altLang="en-US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8"/>
          <p:cNvSpPr txBox="1">
            <a:spLocks/>
          </p:cNvSpPr>
          <p:nvPr/>
        </p:nvSpPr>
        <p:spPr bwMode="auto">
          <a:xfrm>
            <a:off x="1955800" y="1004096"/>
            <a:ext cx="8178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Find the volume of a square pyramid with base edges 15 cm and height 22 cm.</a:t>
            </a:r>
          </a:p>
        </p:txBody>
      </p:sp>
      <p:sp>
        <p:nvSpPr>
          <p:cNvPr id="14339" name="Text Box 129"/>
          <p:cNvSpPr txBox="1">
            <a:spLocks/>
          </p:cNvSpPr>
          <p:nvPr/>
        </p:nvSpPr>
        <p:spPr bwMode="auto">
          <a:xfrm>
            <a:off x="1752600" y="2274098"/>
            <a:ext cx="8077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Because the base is a square, </a:t>
            </a:r>
            <a:r>
              <a:rPr lang="en-US" altLang="en-US" sz="2800" i="1" dirty="0"/>
              <a:t>B</a:t>
            </a:r>
            <a:r>
              <a:rPr lang="en-US" altLang="en-US" sz="2800" dirty="0"/>
              <a:t> = 15 • 15 = 225.</a:t>
            </a:r>
          </a:p>
        </p:txBody>
      </p:sp>
      <p:grpSp>
        <p:nvGrpSpPr>
          <p:cNvPr id="14340" name="Group 131"/>
          <p:cNvGrpSpPr>
            <a:grpSpLocks/>
          </p:cNvGrpSpPr>
          <p:nvPr/>
        </p:nvGrpSpPr>
        <p:grpSpPr bwMode="auto">
          <a:xfrm>
            <a:off x="2514600" y="2819402"/>
            <a:ext cx="7315200" cy="776288"/>
            <a:chOff x="624" y="1888"/>
            <a:chExt cx="4608" cy="489"/>
          </a:xfrm>
        </p:grpSpPr>
        <p:sp>
          <p:nvSpPr>
            <p:cNvPr id="14346" name="Text Box 132"/>
            <p:cNvSpPr txBox="1">
              <a:spLocks/>
            </p:cNvSpPr>
            <p:nvPr/>
          </p:nvSpPr>
          <p:spPr bwMode="auto">
            <a:xfrm>
              <a:off x="624" y="1977"/>
              <a:ext cx="46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i="1"/>
                <a:t>V</a:t>
              </a:r>
              <a:r>
                <a:rPr lang="en-US" altLang="en-US" sz="2800"/>
                <a:t> =    </a:t>
              </a:r>
              <a:r>
                <a:rPr lang="en-US" altLang="en-US" sz="2800" i="1">
                  <a:solidFill>
                    <a:schemeClr val="accent2"/>
                  </a:solidFill>
                </a:rPr>
                <a:t>B</a:t>
              </a:r>
              <a:r>
                <a:rPr lang="en-US" altLang="en-US" sz="2800" i="1">
                  <a:solidFill>
                    <a:schemeClr val="folHlink"/>
                  </a:solidFill>
                </a:rPr>
                <a:t>h</a:t>
              </a:r>
              <a:r>
                <a:rPr lang="en-US" altLang="en-US" sz="2800"/>
                <a:t>	</a:t>
              </a:r>
              <a:endParaRPr lang="en-US" altLang="en-US" sz="2800">
                <a:solidFill>
                  <a:schemeClr val="accent2"/>
                </a:solidFill>
              </a:endParaRPr>
            </a:p>
          </p:txBody>
        </p:sp>
        <p:sp>
          <p:nvSpPr>
            <p:cNvPr id="14347" name="Text Box 133"/>
            <p:cNvSpPr txBox="1">
              <a:spLocks/>
            </p:cNvSpPr>
            <p:nvPr/>
          </p:nvSpPr>
          <p:spPr bwMode="auto">
            <a:xfrm>
              <a:off x="1003" y="1888"/>
              <a:ext cx="177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u="sng"/>
                <a:t>1</a:t>
              </a:r>
            </a:p>
            <a:p>
              <a:pPr eaLnBrk="1" hangingPunct="1">
                <a:lnSpc>
                  <a:spcPct val="3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3</a:t>
              </a:r>
            </a:p>
          </p:txBody>
        </p:sp>
      </p:grpSp>
      <p:grpSp>
        <p:nvGrpSpPr>
          <p:cNvPr id="14341" name="Group 135"/>
          <p:cNvGrpSpPr>
            <a:grpSpLocks/>
          </p:cNvGrpSpPr>
          <p:nvPr/>
        </p:nvGrpSpPr>
        <p:grpSpPr bwMode="auto">
          <a:xfrm>
            <a:off x="2514600" y="3454402"/>
            <a:ext cx="7315200" cy="776288"/>
            <a:chOff x="624" y="1888"/>
            <a:chExt cx="4608" cy="489"/>
          </a:xfrm>
        </p:grpSpPr>
        <p:sp>
          <p:nvSpPr>
            <p:cNvPr id="14344" name="Text Box 136"/>
            <p:cNvSpPr txBox="1">
              <a:spLocks/>
            </p:cNvSpPr>
            <p:nvPr/>
          </p:nvSpPr>
          <p:spPr bwMode="auto">
            <a:xfrm>
              <a:off x="624" y="1977"/>
              <a:ext cx="46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/>
                <a:t>    =    (</a:t>
              </a:r>
              <a:r>
                <a:rPr lang="en-US" altLang="en-US" sz="2800">
                  <a:solidFill>
                    <a:schemeClr val="accent2"/>
                  </a:solidFill>
                </a:rPr>
                <a:t>225</a:t>
              </a:r>
              <a:r>
                <a:rPr lang="en-US" altLang="en-US" sz="2800"/>
                <a:t>)(</a:t>
              </a:r>
              <a:r>
                <a:rPr lang="en-US" altLang="en-US" sz="2800">
                  <a:solidFill>
                    <a:schemeClr val="folHlink"/>
                  </a:solidFill>
                </a:rPr>
                <a:t>22</a:t>
              </a:r>
              <a:r>
                <a:rPr lang="en-US" altLang="en-US" sz="2800"/>
                <a:t>)	</a:t>
              </a:r>
              <a:endParaRPr lang="en-US" altLang="en-US" sz="2800">
                <a:solidFill>
                  <a:schemeClr val="accent2"/>
                </a:solidFill>
              </a:endParaRPr>
            </a:p>
          </p:txBody>
        </p:sp>
        <p:sp>
          <p:nvSpPr>
            <p:cNvPr id="14345" name="Text Box 137"/>
            <p:cNvSpPr txBox="1">
              <a:spLocks/>
            </p:cNvSpPr>
            <p:nvPr/>
          </p:nvSpPr>
          <p:spPr bwMode="auto">
            <a:xfrm>
              <a:off x="1012" y="1888"/>
              <a:ext cx="177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u="sng"/>
                <a:t>1</a:t>
              </a:r>
            </a:p>
            <a:p>
              <a:pPr eaLnBrk="1" hangingPunct="1">
                <a:lnSpc>
                  <a:spcPct val="3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3</a:t>
              </a:r>
            </a:p>
          </p:txBody>
        </p:sp>
      </p:grpSp>
      <p:sp>
        <p:nvSpPr>
          <p:cNvPr id="14342" name="Text Box 138"/>
          <p:cNvSpPr txBox="1">
            <a:spLocks/>
          </p:cNvSpPr>
          <p:nvPr/>
        </p:nvSpPr>
        <p:spPr bwMode="auto">
          <a:xfrm>
            <a:off x="2514600" y="4256088"/>
            <a:ext cx="7315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    = </a:t>
            </a:r>
            <a:r>
              <a:rPr lang="en-US" altLang="en-US" sz="2800" dirty="0" smtClean="0"/>
              <a:t>1650 cm</a:t>
            </a:r>
            <a:r>
              <a:rPr lang="en-US" altLang="en-US" sz="2800" baseline="30000" dirty="0" smtClean="0"/>
              <a:t>3</a:t>
            </a:r>
            <a:endParaRPr lang="en-US" altLang="en-US" sz="2800" baseline="30000" dirty="0">
              <a:solidFill>
                <a:schemeClr val="accent2"/>
              </a:solidFill>
            </a:endParaRPr>
          </a:p>
        </p:txBody>
      </p:sp>
      <p:sp>
        <p:nvSpPr>
          <p:cNvPr id="14343" name="Text Box 140"/>
          <p:cNvSpPr>
            <a:spLocks noGrp="1"/>
          </p:cNvSpPr>
          <p:nvPr>
            <p:ph type="title"/>
          </p:nvPr>
        </p:nvSpPr>
        <p:spPr>
          <a:xfrm>
            <a:off x="2362200" y="11113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Example #3</a:t>
            </a:r>
          </a:p>
        </p:txBody>
      </p:sp>
    </p:spTree>
    <p:extLst>
      <p:ext uri="{BB962C8B-B14F-4D97-AF65-F5344CB8AC3E}">
        <p14:creationId xmlns:p14="http://schemas.microsoft.com/office/powerpoint/2010/main" val="31328270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370138" y="330200"/>
            <a:ext cx="2628900" cy="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 Find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Volume.</a:t>
            </a:r>
          </a:p>
        </p:txBody>
      </p:sp>
      <p:grpSp>
        <p:nvGrpSpPr>
          <p:cNvPr id="8195" name="Group 35"/>
          <p:cNvGrpSpPr>
            <a:grpSpLocks/>
          </p:cNvGrpSpPr>
          <p:nvPr/>
        </p:nvGrpSpPr>
        <p:grpSpPr bwMode="auto">
          <a:xfrm>
            <a:off x="3151188" y="1482726"/>
            <a:ext cx="3402012" cy="2403475"/>
            <a:chOff x="1007110" y="1828800"/>
            <a:chExt cx="3780790" cy="3364485"/>
          </a:xfrm>
        </p:grpSpPr>
        <p:grpSp>
          <p:nvGrpSpPr>
            <p:cNvPr id="8196" name="Group 31"/>
            <p:cNvGrpSpPr>
              <a:grpSpLocks/>
            </p:cNvGrpSpPr>
            <p:nvPr/>
          </p:nvGrpSpPr>
          <p:grpSpPr bwMode="auto">
            <a:xfrm rot="5400000">
              <a:off x="478790" y="2358390"/>
              <a:ext cx="3363215" cy="2306575"/>
              <a:chOff x="478790" y="2358390"/>
              <a:chExt cx="3363215" cy="2306575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3061996" y="2359090"/>
                <a:ext cx="780009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780162" h="2305940">
                    <a:moveTo>
                      <a:pt x="665861" y="1968500"/>
                    </a:moveTo>
                    <a:lnTo>
                      <a:pt x="651129" y="2007489"/>
                    </a:lnTo>
                    <a:lnTo>
                      <a:pt x="643636" y="2025904"/>
                    </a:lnTo>
                    <a:lnTo>
                      <a:pt x="641604" y="2030222"/>
                    </a:lnTo>
                    <a:lnTo>
                      <a:pt x="640080" y="2035048"/>
                    </a:lnTo>
                    <a:lnTo>
                      <a:pt x="636905" y="2044446"/>
                    </a:lnTo>
                    <a:lnTo>
                      <a:pt x="629539" y="2061718"/>
                    </a:lnTo>
                    <a:lnTo>
                      <a:pt x="622046" y="2078609"/>
                    </a:lnTo>
                    <a:lnTo>
                      <a:pt x="607314" y="2111375"/>
                    </a:lnTo>
                    <a:lnTo>
                      <a:pt x="591566" y="2140839"/>
                    </a:lnTo>
                    <a:lnTo>
                      <a:pt x="583692" y="2154682"/>
                    </a:lnTo>
                    <a:lnTo>
                      <a:pt x="576199" y="2168398"/>
                    </a:lnTo>
                    <a:lnTo>
                      <a:pt x="567944" y="2181098"/>
                    </a:lnTo>
                    <a:lnTo>
                      <a:pt x="563626" y="2186813"/>
                    </a:lnTo>
                    <a:lnTo>
                      <a:pt x="559943" y="2193036"/>
                    </a:lnTo>
                    <a:lnTo>
                      <a:pt x="551561" y="2204720"/>
                    </a:lnTo>
                    <a:lnTo>
                      <a:pt x="544195" y="2215769"/>
                    </a:lnTo>
                    <a:lnTo>
                      <a:pt x="541528" y="2217801"/>
                    </a:lnTo>
                    <a:lnTo>
                      <a:pt x="539496" y="2220468"/>
                    </a:lnTo>
                    <a:lnTo>
                      <a:pt x="535178" y="2225802"/>
                    </a:lnTo>
                    <a:lnTo>
                      <a:pt x="526796" y="2235327"/>
                    </a:lnTo>
                    <a:lnTo>
                      <a:pt x="518287" y="2244217"/>
                    </a:lnTo>
                    <a:lnTo>
                      <a:pt x="509905" y="2252726"/>
                    </a:lnTo>
                    <a:lnTo>
                      <a:pt x="491998" y="2267331"/>
                    </a:lnTo>
                    <a:lnTo>
                      <a:pt x="482981" y="2273808"/>
                    </a:lnTo>
                    <a:lnTo>
                      <a:pt x="474726" y="2280031"/>
                    </a:lnTo>
                    <a:lnTo>
                      <a:pt x="465201" y="2284857"/>
                    </a:lnTo>
                    <a:lnTo>
                      <a:pt x="460502" y="2286889"/>
                    </a:lnTo>
                    <a:lnTo>
                      <a:pt x="456184" y="2289556"/>
                    </a:lnTo>
                    <a:lnTo>
                      <a:pt x="446659" y="2293747"/>
                    </a:lnTo>
                    <a:lnTo>
                      <a:pt x="444119" y="2294255"/>
                    </a:lnTo>
                    <a:lnTo>
                      <a:pt x="441960" y="2295398"/>
                    </a:lnTo>
                    <a:lnTo>
                      <a:pt x="437769" y="2297557"/>
                    </a:lnTo>
                    <a:lnTo>
                      <a:pt x="418846" y="2302764"/>
                    </a:lnTo>
                    <a:lnTo>
                      <a:pt x="409321" y="2304288"/>
                    </a:lnTo>
                    <a:lnTo>
                      <a:pt x="406654" y="2304288"/>
                    </a:lnTo>
                    <a:lnTo>
                      <a:pt x="404622" y="2304923"/>
                    </a:lnTo>
                    <a:lnTo>
                      <a:pt x="400431" y="2305939"/>
                    </a:lnTo>
                    <a:lnTo>
                      <a:pt x="373507" y="2305304"/>
                    </a:lnTo>
                    <a:lnTo>
                      <a:pt x="363982" y="2303780"/>
                    </a:lnTo>
                    <a:lnTo>
                      <a:pt x="354584" y="2301748"/>
                    </a:lnTo>
                    <a:lnTo>
                      <a:pt x="336169" y="2296414"/>
                    </a:lnTo>
                    <a:lnTo>
                      <a:pt x="317627" y="2288032"/>
                    </a:lnTo>
                    <a:lnTo>
                      <a:pt x="308737" y="2283333"/>
                    </a:lnTo>
                    <a:lnTo>
                      <a:pt x="300355" y="2277999"/>
                    </a:lnTo>
                    <a:lnTo>
                      <a:pt x="291338" y="2271649"/>
                    </a:lnTo>
                    <a:lnTo>
                      <a:pt x="282956" y="2264791"/>
                    </a:lnTo>
                    <a:lnTo>
                      <a:pt x="266065" y="2250059"/>
                    </a:lnTo>
                    <a:lnTo>
                      <a:pt x="249174" y="2232152"/>
                    </a:lnTo>
                    <a:lnTo>
                      <a:pt x="240792" y="2222627"/>
                    </a:lnTo>
                    <a:lnTo>
                      <a:pt x="233426" y="2212594"/>
                    </a:lnTo>
                    <a:lnTo>
                      <a:pt x="224917" y="2201545"/>
                    </a:lnTo>
                    <a:lnTo>
                      <a:pt x="217170" y="2189988"/>
                    </a:lnTo>
                    <a:lnTo>
                      <a:pt x="201295" y="2165731"/>
                    </a:lnTo>
                    <a:lnTo>
                      <a:pt x="185547" y="2138172"/>
                    </a:lnTo>
                    <a:lnTo>
                      <a:pt x="178181" y="2123948"/>
                    </a:lnTo>
                    <a:lnTo>
                      <a:pt x="170688" y="2109216"/>
                    </a:lnTo>
                    <a:lnTo>
                      <a:pt x="163322" y="2093468"/>
                    </a:lnTo>
                    <a:lnTo>
                      <a:pt x="155956" y="2077085"/>
                    </a:lnTo>
                    <a:lnTo>
                      <a:pt x="141732" y="2043303"/>
                    </a:lnTo>
                    <a:lnTo>
                      <a:pt x="127508" y="2006346"/>
                    </a:lnTo>
                    <a:lnTo>
                      <a:pt x="114427" y="1968500"/>
                    </a:lnTo>
                    <a:lnTo>
                      <a:pt x="100203" y="1925193"/>
                    </a:lnTo>
                    <a:lnTo>
                      <a:pt x="86995" y="1881505"/>
                    </a:lnTo>
                    <a:lnTo>
                      <a:pt x="74803" y="1836674"/>
                    </a:lnTo>
                    <a:lnTo>
                      <a:pt x="63881" y="1790827"/>
                    </a:lnTo>
                    <a:lnTo>
                      <a:pt x="53213" y="1742948"/>
                    </a:lnTo>
                    <a:lnTo>
                      <a:pt x="44323" y="1694942"/>
                    </a:lnTo>
                    <a:lnTo>
                      <a:pt x="35433" y="1645793"/>
                    </a:lnTo>
                    <a:lnTo>
                      <a:pt x="28448" y="1595755"/>
                    </a:lnTo>
                    <a:lnTo>
                      <a:pt x="21590" y="1543558"/>
                    </a:lnTo>
                    <a:lnTo>
                      <a:pt x="15875" y="1491361"/>
                    </a:lnTo>
                    <a:lnTo>
                      <a:pt x="10668" y="1437132"/>
                    </a:lnTo>
                    <a:lnTo>
                      <a:pt x="6985" y="1382776"/>
                    </a:lnTo>
                    <a:lnTo>
                      <a:pt x="3175" y="1326388"/>
                    </a:lnTo>
                    <a:lnTo>
                      <a:pt x="1651" y="1269873"/>
                    </a:lnTo>
                    <a:lnTo>
                      <a:pt x="0" y="1211453"/>
                    </a:lnTo>
                    <a:lnTo>
                      <a:pt x="0" y="1152906"/>
                    </a:lnTo>
                    <a:lnTo>
                      <a:pt x="0" y="1093343"/>
                    </a:lnTo>
                    <a:lnTo>
                      <a:pt x="1651" y="1034796"/>
                    </a:lnTo>
                    <a:lnTo>
                      <a:pt x="3175" y="977392"/>
                    </a:lnTo>
                    <a:lnTo>
                      <a:pt x="6985" y="922020"/>
                    </a:lnTo>
                    <a:lnTo>
                      <a:pt x="10668" y="866648"/>
                    </a:lnTo>
                    <a:lnTo>
                      <a:pt x="15875" y="813308"/>
                    </a:lnTo>
                    <a:lnTo>
                      <a:pt x="21590" y="760603"/>
                    </a:lnTo>
                    <a:lnTo>
                      <a:pt x="28448" y="709549"/>
                    </a:lnTo>
                    <a:lnTo>
                      <a:pt x="35433" y="658368"/>
                    </a:lnTo>
                    <a:lnTo>
                      <a:pt x="44323" y="609346"/>
                    </a:lnTo>
                    <a:lnTo>
                      <a:pt x="53213" y="561467"/>
                    </a:lnTo>
                    <a:lnTo>
                      <a:pt x="63881" y="514350"/>
                    </a:lnTo>
                    <a:lnTo>
                      <a:pt x="74803" y="468630"/>
                    </a:lnTo>
                    <a:lnTo>
                      <a:pt x="86995" y="423799"/>
                    </a:lnTo>
                    <a:lnTo>
                      <a:pt x="100203" y="380111"/>
                    </a:lnTo>
                    <a:lnTo>
                      <a:pt x="114427" y="337312"/>
                    </a:lnTo>
                    <a:lnTo>
                      <a:pt x="128143" y="296672"/>
                    </a:lnTo>
                    <a:lnTo>
                      <a:pt x="142875" y="258699"/>
                    </a:lnTo>
                    <a:lnTo>
                      <a:pt x="157480" y="223393"/>
                    </a:lnTo>
                    <a:lnTo>
                      <a:pt x="172847" y="191389"/>
                    </a:lnTo>
                    <a:lnTo>
                      <a:pt x="188214" y="161163"/>
                    </a:lnTo>
                    <a:lnTo>
                      <a:pt x="204470" y="133858"/>
                    </a:lnTo>
                    <a:lnTo>
                      <a:pt x="220726" y="109093"/>
                    </a:lnTo>
                    <a:lnTo>
                      <a:pt x="238125" y="86868"/>
                    </a:lnTo>
                    <a:lnTo>
                      <a:pt x="255016" y="66929"/>
                    </a:lnTo>
                    <a:lnTo>
                      <a:pt x="272288" y="49530"/>
                    </a:lnTo>
                    <a:lnTo>
                      <a:pt x="290322" y="34671"/>
                    </a:lnTo>
                    <a:lnTo>
                      <a:pt x="308737" y="22606"/>
                    </a:lnTo>
                    <a:lnTo>
                      <a:pt x="327152" y="12573"/>
                    </a:lnTo>
                    <a:lnTo>
                      <a:pt x="346202" y="5715"/>
                    </a:lnTo>
                    <a:lnTo>
                      <a:pt x="365506" y="1524"/>
                    </a:lnTo>
                    <a:lnTo>
                      <a:pt x="385572" y="0"/>
                    </a:lnTo>
                    <a:lnTo>
                      <a:pt x="389763" y="0"/>
                    </a:lnTo>
                    <a:lnTo>
                      <a:pt x="399288" y="0"/>
                    </a:lnTo>
                    <a:lnTo>
                      <a:pt x="409321" y="889"/>
                    </a:lnTo>
                    <a:lnTo>
                      <a:pt x="418846" y="2540"/>
                    </a:lnTo>
                    <a:lnTo>
                      <a:pt x="428879" y="5080"/>
                    </a:lnTo>
                    <a:lnTo>
                      <a:pt x="447802" y="11557"/>
                    </a:lnTo>
                    <a:lnTo>
                      <a:pt x="457200" y="15748"/>
                    </a:lnTo>
                    <a:lnTo>
                      <a:pt x="467233" y="21082"/>
                    </a:lnTo>
                    <a:lnTo>
                      <a:pt x="485140" y="32639"/>
                    </a:lnTo>
                    <a:lnTo>
                      <a:pt x="494157" y="39497"/>
                    </a:lnTo>
                    <a:lnTo>
                      <a:pt x="503682" y="47371"/>
                    </a:lnTo>
                    <a:lnTo>
                      <a:pt x="521462" y="64262"/>
                    </a:lnTo>
                    <a:lnTo>
                      <a:pt x="539496" y="84201"/>
                    </a:lnTo>
                    <a:lnTo>
                      <a:pt x="547243" y="94869"/>
                    </a:lnTo>
                    <a:lnTo>
                      <a:pt x="555752" y="106426"/>
                    </a:lnTo>
                    <a:lnTo>
                      <a:pt x="572643" y="131699"/>
                    </a:lnTo>
                    <a:lnTo>
                      <a:pt x="580390" y="144907"/>
                    </a:lnTo>
                    <a:lnTo>
                      <a:pt x="588899" y="159131"/>
                    </a:lnTo>
                    <a:lnTo>
                      <a:pt x="596900" y="173863"/>
                    </a:lnTo>
                    <a:lnTo>
                      <a:pt x="605282" y="189738"/>
                    </a:lnTo>
                    <a:lnTo>
                      <a:pt x="612648" y="205613"/>
                    </a:lnTo>
                    <a:lnTo>
                      <a:pt x="620522" y="222504"/>
                    </a:lnTo>
                    <a:lnTo>
                      <a:pt x="627888" y="239776"/>
                    </a:lnTo>
                    <a:lnTo>
                      <a:pt x="635762" y="258318"/>
                    </a:lnTo>
                    <a:lnTo>
                      <a:pt x="650494" y="296291"/>
                    </a:lnTo>
                    <a:lnTo>
                      <a:pt x="657860" y="316230"/>
                    </a:lnTo>
                    <a:lnTo>
                      <a:pt x="665861" y="337312"/>
                    </a:lnTo>
                    <a:lnTo>
                      <a:pt x="678942" y="380111"/>
                    </a:lnTo>
                    <a:lnTo>
                      <a:pt x="692150" y="423799"/>
                    </a:lnTo>
                    <a:lnTo>
                      <a:pt x="704342" y="468630"/>
                    </a:lnTo>
                    <a:lnTo>
                      <a:pt x="715264" y="514350"/>
                    </a:lnTo>
                    <a:lnTo>
                      <a:pt x="725297" y="561467"/>
                    </a:lnTo>
                    <a:lnTo>
                      <a:pt x="734822" y="609346"/>
                    </a:lnTo>
                    <a:lnTo>
                      <a:pt x="743204" y="658368"/>
                    </a:lnTo>
                    <a:lnTo>
                      <a:pt x="751078" y="709549"/>
                    </a:lnTo>
                    <a:lnTo>
                      <a:pt x="757428" y="760603"/>
                    </a:lnTo>
                    <a:lnTo>
                      <a:pt x="760095" y="786511"/>
                    </a:lnTo>
                    <a:lnTo>
                      <a:pt x="763270" y="813308"/>
                    </a:lnTo>
                    <a:lnTo>
                      <a:pt x="767969" y="866648"/>
                    </a:lnTo>
                    <a:lnTo>
                      <a:pt x="772795" y="922020"/>
                    </a:lnTo>
                    <a:lnTo>
                      <a:pt x="775335" y="977392"/>
                    </a:lnTo>
                    <a:lnTo>
                      <a:pt x="778002" y="1034796"/>
                    </a:lnTo>
                    <a:lnTo>
                      <a:pt x="779526" y="1093343"/>
                    </a:lnTo>
                    <a:lnTo>
                      <a:pt x="780161" y="1152906"/>
                    </a:lnTo>
                    <a:lnTo>
                      <a:pt x="779526" y="1159891"/>
                    </a:lnTo>
                    <a:lnTo>
                      <a:pt x="779526" y="1167130"/>
                    </a:lnTo>
                    <a:lnTo>
                      <a:pt x="779526" y="1181862"/>
                    </a:lnTo>
                    <a:lnTo>
                      <a:pt x="779526" y="1211453"/>
                    </a:lnTo>
                    <a:lnTo>
                      <a:pt x="778637" y="1240409"/>
                    </a:lnTo>
                    <a:lnTo>
                      <a:pt x="778002" y="1269873"/>
                    </a:lnTo>
                    <a:lnTo>
                      <a:pt x="776859" y="1283716"/>
                    </a:lnTo>
                    <a:lnTo>
                      <a:pt x="776351" y="1290574"/>
                    </a:lnTo>
                    <a:lnTo>
                      <a:pt x="776351" y="1297940"/>
                    </a:lnTo>
                    <a:lnTo>
                      <a:pt x="775335" y="1326388"/>
                    </a:lnTo>
                    <a:lnTo>
                      <a:pt x="774319" y="1340104"/>
                    </a:lnTo>
                    <a:lnTo>
                      <a:pt x="773811" y="1346835"/>
                    </a:lnTo>
                    <a:lnTo>
                      <a:pt x="773811" y="1354328"/>
                    </a:lnTo>
                    <a:lnTo>
                      <a:pt x="772795" y="1382776"/>
                    </a:lnTo>
                    <a:lnTo>
                      <a:pt x="771652" y="1389126"/>
                    </a:lnTo>
                    <a:lnTo>
                      <a:pt x="771144" y="1395984"/>
                    </a:lnTo>
                    <a:lnTo>
                      <a:pt x="770128" y="1409700"/>
                    </a:lnTo>
                    <a:lnTo>
                      <a:pt x="767969" y="1437132"/>
                    </a:lnTo>
                    <a:lnTo>
                      <a:pt x="766826" y="1443355"/>
                    </a:lnTo>
                    <a:lnTo>
                      <a:pt x="766445" y="1450213"/>
                    </a:lnTo>
                    <a:lnTo>
                      <a:pt x="765302" y="1463929"/>
                    </a:lnTo>
                    <a:lnTo>
                      <a:pt x="763270" y="1491361"/>
                    </a:lnTo>
                    <a:lnTo>
                      <a:pt x="760095" y="1517142"/>
                    </a:lnTo>
                    <a:lnTo>
                      <a:pt x="757428" y="1543558"/>
                    </a:lnTo>
                    <a:lnTo>
                      <a:pt x="751078" y="1595755"/>
                    </a:lnTo>
                    <a:lnTo>
                      <a:pt x="747014" y="1620520"/>
                    </a:lnTo>
                    <a:lnTo>
                      <a:pt x="743204" y="1645793"/>
                    </a:lnTo>
                    <a:lnTo>
                      <a:pt x="734822" y="1694942"/>
                    </a:lnTo>
                    <a:lnTo>
                      <a:pt x="725297" y="1742948"/>
                    </a:lnTo>
                    <a:lnTo>
                      <a:pt x="720090" y="1766570"/>
                    </a:lnTo>
                    <a:lnTo>
                      <a:pt x="715264" y="1790827"/>
                    </a:lnTo>
                    <a:lnTo>
                      <a:pt x="712089" y="1801876"/>
                    </a:lnTo>
                    <a:lnTo>
                      <a:pt x="709422" y="1813433"/>
                    </a:lnTo>
                    <a:lnTo>
                      <a:pt x="704342" y="1836674"/>
                    </a:lnTo>
                    <a:lnTo>
                      <a:pt x="697865" y="1858772"/>
                    </a:lnTo>
                    <a:lnTo>
                      <a:pt x="694817" y="1869948"/>
                    </a:lnTo>
                    <a:lnTo>
                      <a:pt x="692150" y="1881505"/>
                    </a:lnTo>
                    <a:lnTo>
                      <a:pt x="688467" y="1892046"/>
                    </a:lnTo>
                    <a:lnTo>
                      <a:pt x="685419" y="1903222"/>
                    </a:lnTo>
                    <a:lnTo>
                      <a:pt x="678942" y="1925193"/>
                    </a:lnTo>
                    <a:lnTo>
                      <a:pt x="675386" y="1935861"/>
                    </a:lnTo>
                    <a:lnTo>
                      <a:pt x="672084" y="1946783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75304" y="2359090"/>
                <a:ext cx="2571141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2572767" h="2305940">
                    <a:moveTo>
                      <a:pt x="0" y="0"/>
                    </a:moveTo>
                    <a:lnTo>
                      <a:pt x="2572766" y="0"/>
                    </a:lnTo>
                    <a:lnTo>
                      <a:pt x="2552700" y="1524"/>
                    </a:lnTo>
                    <a:lnTo>
                      <a:pt x="2533396" y="5715"/>
                    </a:lnTo>
                    <a:lnTo>
                      <a:pt x="2514346" y="12573"/>
                    </a:lnTo>
                    <a:lnTo>
                      <a:pt x="2495931" y="22606"/>
                    </a:lnTo>
                    <a:lnTo>
                      <a:pt x="2477516" y="34671"/>
                    </a:lnTo>
                    <a:lnTo>
                      <a:pt x="2459482" y="49530"/>
                    </a:lnTo>
                    <a:lnTo>
                      <a:pt x="2442210" y="66929"/>
                    </a:lnTo>
                    <a:lnTo>
                      <a:pt x="2425319" y="86868"/>
                    </a:lnTo>
                    <a:lnTo>
                      <a:pt x="2407920" y="109093"/>
                    </a:lnTo>
                    <a:lnTo>
                      <a:pt x="2391664" y="133858"/>
                    </a:lnTo>
                    <a:lnTo>
                      <a:pt x="2375408" y="161163"/>
                    </a:lnTo>
                    <a:lnTo>
                      <a:pt x="2360041" y="191389"/>
                    </a:lnTo>
                    <a:lnTo>
                      <a:pt x="2344674" y="223393"/>
                    </a:lnTo>
                    <a:lnTo>
                      <a:pt x="2330069" y="258699"/>
                    </a:lnTo>
                    <a:lnTo>
                      <a:pt x="2315337" y="296672"/>
                    </a:lnTo>
                    <a:lnTo>
                      <a:pt x="2301621" y="337312"/>
                    </a:lnTo>
                    <a:lnTo>
                      <a:pt x="2287397" y="380111"/>
                    </a:lnTo>
                    <a:lnTo>
                      <a:pt x="2274189" y="423799"/>
                    </a:lnTo>
                    <a:lnTo>
                      <a:pt x="2261997" y="468630"/>
                    </a:lnTo>
                    <a:lnTo>
                      <a:pt x="2251075" y="514350"/>
                    </a:lnTo>
                    <a:lnTo>
                      <a:pt x="2240407" y="561467"/>
                    </a:lnTo>
                    <a:lnTo>
                      <a:pt x="2231517" y="609346"/>
                    </a:lnTo>
                    <a:lnTo>
                      <a:pt x="2222627" y="658368"/>
                    </a:lnTo>
                    <a:lnTo>
                      <a:pt x="2215642" y="709549"/>
                    </a:lnTo>
                    <a:lnTo>
                      <a:pt x="2208784" y="760603"/>
                    </a:lnTo>
                    <a:lnTo>
                      <a:pt x="2203069" y="813308"/>
                    </a:lnTo>
                    <a:lnTo>
                      <a:pt x="2197862" y="866648"/>
                    </a:lnTo>
                    <a:lnTo>
                      <a:pt x="2194179" y="922020"/>
                    </a:lnTo>
                    <a:lnTo>
                      <a:pt x="2190369" y="977392"/>
                    </a:lnTo>
                    <a:lnTo>
                      <a:pt x="2188845" y="1034796"/>
                    </a:lnTo>
                    <a:lnTo>
                      <a:pt x="2187194" y="1093343"/>
                    </a:lnTo>
                    <a:lnTo>
                      <a:pt x="2187194" y="1152906"/>
                    </a:lnTo>
                    <a:lnTo>
                      <a:pt x="2187194" y="1211453"/>
                    </a:lnTo>
                    <a:lnTo>
                      <a:pt x="2188845" y="1269873"/>
                    </a:lnTo>
                    <a:lnTo>
                      <a:pt x="2190369" y="1326388"/>
                    </a:lnTo>
                    <a:lnTo>
                      <a:pt x="2194179" y="1382776"/>
                    </a:lnTo>
                    <a:lnTo>
                      <a:pt x="2197862" y="1437132"/>
                    </a:lnTo>
                    <a:lnTo>
                      <a:pt x="2203069" y="1491361"/>
                    </a:lnTo>
                    <a:lnTo>
                      <a:pt x="2208784" y="1543558"/>
                    </a:lnTo>
                    <a:lnTo>
                      <a:pt x="2215642" y="1595755"/>
                    </a:lnTo>
                    <a:lnTo>
                      <a:pt x="2222627" y="1645793"/>
                    </a:lnTo>
                    <a:lnTo>
                      <a:pt x="2231517" y="1694942"/>
                    </a:lnTo>
                    <a:lnTo>
                      <a:pt x="2240407" y="1742948"/>
                    </a:lnTo>
                    <a:lnTo>
                      <a:pt x="2251075" y="1790827"/>
                    </a:lnTo>
                    <a:lnTo>
                      <a:pt x="2261997" y="1836674"/>
                    </a:lnTo>
                    <a:lnTo>
                      <a:pt x="2274189" y="1881505"/>
                    </a:lnTo>
                    <a:lnTo>
                      <a:pt x="2287397" y="1925193"/>
                    </a:lnTo>
                    <a:lnTo>
                      <a:pt x="2301621" y="1968500"/>
                    </a:lnTo>
                    <a:lnTo>
                      <a:pt x="2314702" y="2006346"/>
                    </a:lnTo>
                    <a:lnTo>
                      <a:pt x="2328926" y="2043303"/>
                    </a:lnTo>
                    <a:lnTo>
                      <a:pt x="2343150" y="2077085"/>
                    </a:lnTo>
                    <a:lnTo>
                      <a:pt x="2350516" y="2093468"/>
                    </a:lnTo>
                    <a:lnTo>
                      <a:pt x="2357882" y="2109216"/>
                    </a:lnTo>
                    <a:lnTo>
                      <a:pt x="2365375" y="2123948"/>
                    </a:lnTo>
                    <a:lnTo>
                      <a:pt x="2372741" y="2138172"/>
                    </a:lnTo>
                    <a:lnTo>
                      <a:pt x="2388489" y="2165731"/>
                    </a:lnTo>
                    <a:lnTo>
                      <a:pt x="2404364" y="2189988"/>
                    </a:lnTo>
                    <a:lnTo>
                      <a:pt x="2412111" y="2201545"/>
                    </a:lnTo>
                    <a:lnTo>
                      <a:pt x="2420620" y="2212594"/>
                    </a:lnTo>
                    <a:lnTo>
                      <a:pt x="2427986" y="2222627"/>
                    </a:lnTo>
                    <a:lnTo>
                      <a:pt x="2436368" y="2232152"/>
                    </a:lnTo>
                    <a:lnTo>
                      <a:pt x="2453259" y="2250059"/>
                    </a:lnTo>
                    <a:lnTo>
                      <a:pt x="2470150" y="2264791"/>
                    </a:lnTo>
                    <a:lnTo>
                      <a:pt x="2478532" y="2271649"/>
                    </a:lnTo>
                    <a:lnTo>
                      <a:pt x="2487549" y="2277999"/>
                    </a:lnTo>
                    <a:lnTo>
                      <a:pt x="2495931" y="2283333"/>
                    </a:lnTo>
                    <a:lnTo>
                      <a:pt x="2504821" y="2288032"/>
                    </a:lnTo>
                    <a:lnTo>
                      <a:pt x="2523363" y="2296414"/>
                    </a:lnTo>
                    <a:lnTo>
                      <a:pt x="2541778" y="2301748"/>
                    </a:lnTo>
                    <a:lnTo>
                      <a:pt x="2551176" y="2303780"/>
                    </a:lnTo>
                    <a:lnTo>
                      <a:pt x="2560701" y="2305304"/>
                    </a:lnTo>
                    <a:lnTo>
                      <a:pt x="0" y="2305939"/>
                    </a:lnTo>
                    <a:lnTo>
                      <a:pt x="9398" y="2304923"/>
                    </a:lnTo>
                    <a:lnTo>
                      <a:pt x="18923" y="2303272"/>
                    </a:lnTo>
                    <a:lnTo>
                      <a:pt x="28321" y="2301113"/>
                    </a:lnTo>
                    <a:lnTo>
                      <a:pt x="38354" y="2299081"/>
                    </a:lnTo>
                    <a:lnTo>
                      <a:pt x="42545" y="2296922"/>
                    </a:lnTo>
                    <a:lnTo>
                      <a:pt x="44704" y="2295779"/>
                    </a:lnTo>
                    <a:lnTo>
                      <a:pt x="47371" y="2295398"/>
                    </a:lnTo>
                    <a:lnTo>
                      <a:pt x="56769" y="2291715"/>
                    </a:lnTo>
                    <a:lnTo>
                      <a:pt x="66294" y="2287524"/>
                    </a:lnTo>
                    <a:lnTo>
                      <a:pt x="75819" y="2282698"/>
                    </a:lnTo>
                    <a:lnTo>
                      <a:pt x="93726" y="2269998"/>
                    </a:lnTo>
                    <a:lnTo>
                      <a:pt x="102108" y="2263140"/>
                    </a:lnTo>
                    <a:lnTo>
                      <a:pt x="111633" y="2255774"/>
                    </a:lnTo>
                    <a:lnTo>
                      <a:pt x="120015" y="2247392"/>
                    </a:lnTo>
                    <a:lnTo>
                      <a:pt x="124206" y="2242693"/>
                    </a:lnTo>
                    <a:lnTo>
                      <a:pt x="129032" y="2238375"/>
                    </a:lnTo>
                    <a:lnTo>
                      <a:pt x="137414" y="2228850"/>
                    </a:lnTo>
                    <a:lnTo>
                      <a:pt x="141732" y="2223770"/>
                    </a:lnTo>
                    <a:lnTo>
                      <a:pt x="143764" y="2221103"/>
                    </a:lnTo>
                    <a:lnTo>
                      <a:pt x="146431" y="2218944"/>
                    </a:lnTo>
                    <a:lnTo>
                      <a:pt x="147955" y="2215769"/>
                    </a:lnTo>
                    <a:lnTo>
                      <a:pt x="149987" y="2213102"/>
                    </a:lnTo>
                    <a:lnTo>
                      <a:pt x="154178" y="2207768"/>
                    </a:lnTo>
                    <a:lnTo>
                      <a:pt x="162687" y="2196211"/>
                    </a:lnTo>
                    <a:lnTo>
                      <a:pt x="166370" y="2189988"/>
                    </a:lnTo>
                    <a:lnTo>
                      <a:pt x="170688" y="2184146"/>
                    </a:lnTo>
                    <a:lnTo>
                      <a:pt x="179070" y="2171446"/>
                    </a:lnTo>
                    <a:lnTo>
                      <a:pt x="186436" y="2157730"/>
                    </a:lnTo>
                    <a:lnTo>
                      <a:pt x="194818" y="2143506"/>
                    </a:lnTo>
                    <a:lnTo>
                      <a:pt x="210693" y="2114042"/>
                    </a:lnTo>
                    <a:lnTo>
                      <a:pt x="218059" y="2097659"/>
                    </a:lnTo>
                    <a:lnTo>
                      <a:pt x="225425" y="2080768"/>
                    </a:lnTo>
                    <a:lnTo>
                      <a:pt x="232791" y="2063496"/>
                    </a:lnTo>
                    <a:lnTo>
                      <a:pt x="234315" y="2058670"/>
                    </a:lnTo>
                    <a:lnTo>
                      <a:pt x="236474" y="2054352"/>
                    </a:lnTo>
                    <a:lnTo>
                      <a:pt x="240665" y="2045970"/>
                    </a:lnTo>
                    <a:lnTo>
                      <a:pt x="255397" y="2008124"/>
                    </a:lnTo>
                    <a:lnTo>
                      <a:pt x="262763" y="1988566"/>
                    </a:lnTo>
                    <a:lnTo>
                      <a:pt x="270129" y="1968500"/>
                    </a:lnTo>
                    <a:lnTo>
                      <a:pt x="276479" y="1946783"/>
                    </a:lnTo>
                    <a:lnTo>
                      <a:pt x="279654" y="1935861"/>
                    </a:lnTo>
                    <a:lnTo>
                      <a:pt x="283210" y="1925193"/>
                    </a:lnTo>
                    <a:lnTo>
                      <a:pt x="289687" y="1903222"/>
                    </a:lnTo>
                    <a:lnTo>
                      <a:pt x="292735" y="1892046"/>
                    </a:lnTo>
                    <a:lnTo>
                      <a:pt x="296545" y="1881505"/>
                    </a:lnTo>
                    <a:lnTo>
                      <a:pt x="299085" y="1869948"/>
                    </a:lnTo>
                    <a:lnTo>
                      <a:pt x="302260" y="1858772"/>
                    </a:lnTo>
                    <a:lnTo>
                      <a:pt x="308610" y="1836674"/>
                    </a:lnTo>
                    <a:lnTo>
                      <a:pt x="313944" y="1813433"/>
                    </a:lnTo>
                    <a:lnTo>
                      <a:pt x="316611" y="1801876"/>
                    </a:lnTo>
                    <a:lnTo>
                      <a:pt x="319659" y="1790827"/>
                    </a:lnTo>
                    <a:lnTo>
                      <a:pt x="324358" y="1766570"/>
                    </a:lnTo>
                    <a:lnTo>
                      <a:pt x="329692" y="1742948"/>
                    </a:lnTo>
                    <a:lnTo>
                      <a:pt x="339090" y="1694942"/>
                    </a:lnTo>
                    <a:lnTo>
                      <a:pt x="347599" y="1645793"/>
                    </a:lnTo>
                    <a:lnTo>
                      <a:pt x="351282" y="1620520"/>
                    </a:lnTo>
                    <a:lnTo>
                      <a:pt x="355473" y="1595755"/>
                    </a:lnTo>
                    <a:lnTo>
                      <a:pt x="361823" y="1543558"/>
                    </a:lnTo>
                    <a:lnTo>
                      <a:pt x="364363" y="1517142"/>
                    </a:lnTo>
                    <a:lnTo>
                      <a:pt x="367538" y="1491361"/>
                    </a:lnTo>
                    <a:lnTo>
                      <a:pt x="369697" y="1463929"/>
                    </a:lnTo>
                    <a:lnTo>
                      <a:pt x="370713" y="1450213"/>
                    </a:lnTo>
                    <a:lnTo>
                      <a:pt x="371348" y="1443355"/>
                    </a:lnTo>
                    <a:lnTo>
                      <a:pt x="372364" y="1437132"/>
                    </a:lnTo>
                    <a:lnTo>
                      <a:pt x="374396" y="1409700"/>
                    </a:lnTo>
                    <a:lnTo>
                      <a:pt x="375539" y="1395984"/>
                    </a:lnTo>
                    <a:lnTo>
                      <a:pt x="376047" y="1389126"/>
                    </a:lnTo>
                    <a:lnTo>
                      <a:pt x="377063" y="1382776"/>
                    </a:lnTo>
                    <a:lnTo>
                      <a:pt x="378206" y="1354328"/>
                    </a:lnTo>
                    <a:lnTo>
                      <a:pt x="378206" y="1346835"/>
                    </a:lnTo>
                    <a:lnTo>
                      <a:pt x="378714" y="1340104"/>
                    </a:lnTo>
                    <a:lnTo>
                      <a:pt x="379730" y="1326388"/>
                    </a:lnTo>
                    <a:lnTo>
                      <a:pt x="380746" y="1297940"/>
                    </a:lnTo>
                    <a:lnTo>
                      <a:pt x="380746" y="1290574"/>
                    </a:lnTo>
                    <a:lnTo>
                      <a:pt x="381254" y="1283716"/>
                    </a:lnTo>
                    <a:lnTo>
                      <a:pt x="382397" y="1269873"/>
                    </a:lnTo>
                    <a:lnTo>
                      <a:pt x="382905" y="1240409"/>
                    </a:lnTo>
                    <a:lnTo>
                      <a:pt x="383921" y="1211453"/>
                    </a:lnTo>
                    <a:lnTo>
                      <a:pt x="383921" y="1181862"/>
                    </a:lnTo>
                    <a:lnTo>
                      <a:pt x="383921" y="1167130"/>
                    </a:lnTo>
                    <a:lnTo>
                      <a:pt x="383921" y="1159891"/>
                    </a:lnTo>
                    <a:lnTo>
                      <a:pt x="384429" y="1152906"/>
                    </a:lnTo>
                    <a:lnTo>
                      <a:pt x="383921" y="1093343"/>
                    </a:lnTo>
                    <a:lnTo>
                      <a:pt x="382397" y="1034796"/>
                    </a:lnTo>
                    <a:lnTo>
                      <a:pt x="379730" y="977392"/>
                    </a:lnTo>
                    <a:lnTo>
                      <a:pt x="377063" y="922020"/>
                    </a:lnTo>
                    <a:lnTo>
                      <a:pt x="372364" y="866648"/>
                    </a:lnTo>
                    <a:lnTo>
                      <a:pt x="367538" y="813308"/>
                    </a:lnTo>
                    <a:lnTo>
                      <a:pt x="364363" y="786511"/>
                    </a:lnTo>
                    <a:lnTo>
                      <a:pt x="361823" y="760603"/>
                    </a:lnTo>
                    <a:lnTo>
                      <a:pt x="355473" y="709549"/>
                    </a:lnTo>
                    <a:lnTo>
                      <a:pt x="347599" y="658368"/>
                    </a:lnTo>
                    <a:lnTo>
                      <a:pt x="339090" y="609346"/>
                    </a:lnTo>
                    <a:lnTo>
                      <a:pt x="329692" y="561467"/>
                    </a:lnTo>
                    <a:lnTo>
                      <a:pt x="319659" y="514350"/>
                    </a:lnTo>
                    <a:lnTo>
                      <a:pt x="308610" y="468630"/>
                    </a:lnTo>
                    <a:lnTo>
                      <a:pt x="296545" y="423799"/>
                    </a:lnTo>
                    <a:lnTo>
                      <a:pt x="283210" y="380111"/>
                    </a:lnTo>
                    <a:lnTo>
                      <a:pt x="270129" y="337312"/>
                    </a:lnTo>
                    <a:lnTo>
                      <a:pt x="255397" y="296672"/>
                    </a:lnTo>
                    <a:lnTo>
                      <a:pt x="240665" y="258699"/>
                    </a:lnTo>
                    <a:lnTo>
                      <a:pt x="232791" y="240284"/>
                    </a:lnTo>
                    <a:lnTo>
                      <a:pt x="225425" y="223393"/>
                    </a:lnTo>
                    <a:lnTo>
                      <a:pt x="210693" y="191389"/>
                    </a:lnTo>
                    <a:lnTo>
                      <a:pt x="194818" y="161163"/>
                    </a:lnTo>
                    <a:lnTo>
                      <a:pt x="179070" y="133858"/>
                    </a:lnTo>
                    <a:lnTo>
                      <a:pt x="170688" y="120650"/>
                    </a:lnTo>
                    <a:lnTo>
                      <a:pt x="162687" y="109093"/>
                    </a:lnTo>
                    <a:lnTo>
                      <a:pt x="154178" y="97536"/>
                    </a:lnTo>
                    <a:lnTo>
                      <a:pt x="146431" y="86868"/>
                    </a:lnTo>
                    <a:lnTo>
                      <a:pt x="137414" y="76454"/>
                    </a:lnTo>
                    <a:lnTo>
                      <a:pt x="129032" y="66929"/>
                    </a:lnTo>
                    <a:lnTo>
                      <a:pt x="120015" y="57404"/>
                    </a:lnTo>
                    <a:lnTo>
                      <a:pt x="111633" y="49530"/>
                    </a:lnTo>
                    <a:lnTo>
                      <a:pt x="93726" y="34671"/>
                    </a:lnTo>
                    <a:lnTo>
                      <a:pt x="75819" y="22606"/>
                    </a:lnTo>
                    <a:lnTo>
                      <a:pt x="56769" y="12573"/>
                    </a:lnTo>
                    <a:lnTo>
                      <a:pt x="47371" y="8382"/>
                    </a:lnTo>
                    <a:lnTo>
                      <a:pt x="38354" y="5715"/>
                    </a:lnTo>
                    <a:lnTo>
                      <a:pt x="28321" y="3048"/>
                    </a:lnTo>
                    <a:lnTo>
                      <a:pt x="18923" y="1524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79743" y="2359090"/>
                <a:ext cx="780009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779908" h="2305940">
                    <a:moveTo>
                      <a:pt x="665607" y="337312"/>
                    </a:moveTo>
                    <a:lnTo>
                      <a:pt x="678688" y="380111"/>
                    </a:lnTo>
                    <a:lnTo>
                      <a:pt x="692023" y="423799"/>
                    </a:lnTo>
                    <a:lnTo>
                      <a:pt x="704088" y="468630"/>
                    </a:lnTo>
                    <a:lnTo>
                      <a:pt x="715137" y="514350"/>
                    </a:lnTo>
                    <a:lnTo>
                      <a:pt x="725170" y="561467"/>
                    </a:lnTo>
                    <a:lnTo>
                      <a:pt x="734568" y="609346"/>
                    </a:lnTo>
                    <a:lnTo>
                      <a:pt x="743077" y="658368"/>
                    </a:lnTo>
                    <a:lnTo>
                      <a:pt x="750951" y="709549"/>
                    </a:lnTo>
                    <a:lnTo>
                      <a:pt x="757301" y="760603"/>
                    </a:lnTo>
                    <a:lnTo>
                      <a:pt x="759841" y="786511"/>
                    </a:lnTo>
                    <a:lnTo>
                      <a:pt x="763016" y="813308"/>
                    </a:lnTo>
                    <a:lnTo>
                      <a:pt x="767842" y="866648"/>
                    </a:lnTo>
                    <a:lnTo>
                      <a:pt x="772541" y="922020"/>
                    </a:lnTo>
                    <a:lnTo>
                      <a:pt x="775208" y="977392"/>
                    </a:lnTo>
                    <a:lnTo>
                      <a:pt x="777875" y="1034796"/>
                    </a:lnTo>
                    <a:lnTo>
                      <a:pt x="779399" y="1093343"/>
                    </a:lnTo>
                    <a:lnTo>
                      <a:pt x="779907" y="1152906"/>
                    </a:lnTo>
                    <a:lnTo>
                      <a:pt x="779399" y="1159891"/>
                    </a:lnTo>
                    <a:lnTo>
                      <a:pt x="779399" y="1167130"/>
                    </a:lnTo>
                    <a:lnTo>
                      <a:pt x="779399" y="1181862"/>
                    </a:lnTo>
                    <a:lnTo>
                      <a:pt x="779399" y="1211453"/>
                    </a:lnTo>
                    <a:lnTo>
                      <a:pt x="778383" y="1240409"/>
                    </a:lnTo>
                    <a:lnTo>
                      <a:pt x="777875" y="1269873"/>
                    </a:lnTo>
                    <a:lnTo>
                      <a:pt x="776732" y="1283716"/>
                    </a:lnTo>
                    <a:lnTo>
                      <a:pt x="776224" y="1290574"/>
                    </a:lnTo>
                    <a:lnTo>
                      <a:pt x="776224" y="1297940"/>
                    </a:lnTo>
                    <a:lnTo>
                      <a:pt x="775208" y="1326388"/>
                    </a:lnTo>
                    <a:lnTo>
                      <a:pt x="774192" y="1340104"/>
                    </a:lnTo>
                    <a:lnTo>
                      <a:pt x="773684" y="1346835"/>
                    </a:lnTo>
                    <a:lnTo>
                      <a:pt x="773684" y="1354328"/>
                    </a:lnTo>
                    <a:lnTo>
                      <a:pt x="772541" y="1382776"/>
                    </a:lnTo>
                    <a:lnTo>
                      <a:pt x="771525" y="1389126"/>
                    </a:lnTo>
                    <a:lnTo>
                      <a:pt x="771017" y="1395984"/>
                    </a:lnTo>
                    <a:lnTo>
                      <a:pt x="769874" y="1409700"/>
                    </a:lnTo>
                    <a:lnTo>
                      <a:pt x="767842" y="1437132"/>
                    </a:lnTo>
                    <a:lnTo>
                      <a:pt x="766826" y="1443355"/>
                    </a:lnTo>
                    <a:lnTo>
                      <a:pt x="766191" y="1450213"/>
                    </a:lnTo>
                    <a:lnTo>
                      <a:pt x="765175" y="1463929"/>
                    </a:lnTo>
                    <a:lnTo>
                      <a:pt x="763016" y="1491361"/>
                    </a:lnTo>
                    <a:lnTo>
                      <a:pt x="759841" y="1517142"/>
                    </a:lnTo>
                    <a:lnTo>
                      <a:pt x="757301" y="1543558"/>
                    </a:lnTo>
                    <a:lnTo>
                      <a:pt x="750951" y="1595755"/>
                    </a:lnTo>
                    <a:lnTo>
                      <a:pt x="746760" y="1620520"/>
                    </a:lnTo>
                    <a:lnTo>
                      <a:pt x="743077" y="1645793"/>
                    </a:lnTo>
                    <a:lnTo>
                      <a:pt x="734568" y="1694942"/>
                    </a:lnTo>
                    <a:lnTo>
                      <a:pt x="725170" y="1742948"/>
                    </a:lnTo>
                    <a:lnTo>
                      <a:pt x="719836" y="1766570"/>
                    </a:lnTo>
                    <a:lnTo>
                      <a:pt x="715137" y="1790827"/>
                    </a:lnTo>
                    <a:lnTo>
                      <a:pt x="712089" y="1801876"/>
                    </a:lnTo>
                    <a:lnTo>
                      <a:pt x="709422" y="1813433"/>
                    </a:lnTo>
                    <a:lnTo>
                      <a:pt x="704088" y="1836674"/>
                    </a:lnTo>
                    <a:lnTo>
                      <a:pt x="697738" y="1858772"/>
                    </a:lnTo>
                    <a:lnTo>
                      <a:pt x="694563" y="1869948"/>
                    </a:lnTo>
                    <a:lnTo>
                      <a:pt x="692023" y="1881505"/>
                    </a:lnTo>
                    <a:lnTo>
                      <a:pt x="688213" y="1892046"/>
                    </a:lnTo>
                    <a:lnTo>
                      <a:pt x="685165" y="1903222"/>
                    </a:lnTo>
                    <a:lnTo>
                      <a:pt x="678688" y="1925193"/>
                    </a:lnTo>
                    <a:lnTo>
                      <a:pt x="675132" y="1935861"/>
                    </a:lnTo>
                    <a:lnTo>
                      <a:pt x="671957" y="1946783"/>
                    </a:lnTo>
                    <a:lnTo>
                      <a:pt x="665607" y="1968500"/>
                    </a:lnTo>
                    <a:lnTo>
                      <a:pt x="658241" y="1988566"/>
                    </a:lnTo>
                    <a:lnTo>
                      <a:pt x="650875" y="2008124"/>
                    </a:lnTo>
                    <a:lnTo>
                      <a:pt x="636143" y="2045970"/>
                    </a:lnTo>
                    <a:lnTo>
                      <a:pt x="631952" y="2054352"/>
                    </a:lnTo>
                    <a:lnTo>
                      <a:pt x="629793" y="2058670"/>
                    </a:lnTo>
                    <a:lnTo>
                      <a:pt x="628269" y="2063496"/>
                    </a:lnTo>
                    <a:lnTo>
                      <a:pt x="620903" y="2080768"/>
                    </a:lnTo>
                    <a:lnTo>
                      <a:pt x="613537" y="2097659"/>
                    </a:lnTo>
                    <a:lnTo>
                      <a:pt x="606171" y="2114042"/>
                    </a:lnTo>
                    <a:lnTo>
                      <a:pt x="590296" y="2143506"/>
                    </a:lnTo>
                    <a:lnTo>
                      <a:pt x="581914" y="2157730"/>
                    </a:lnTo>
                    <a:lnTo>
                      <a:pt x="574548" y="2171446"/>
                    </a:lnTo>
                    <a:lnTo>
                      <a:pt x="566166" y="2184146"/>
                    </a:lnTo>
                    <a:lnTo>
                      <a:pt x="561848" y="2189988"/>
                    </a:lnTo>
                    <a:lnTo>
                      <a:pt x="558165" y="2196211"/>
                    </a:lnTo>
                    <a:lnTo>
                      <a:pt x="549656" y="2207768"/>
                    </a:lnTo>
                    <a:lnTo>
                      <a:pt x="545465" y="2213102"/>
                    </a:lnTo>
                    <a:lnTo>
                      <a:pt x="543433" y="2215769"/>
                    </a:lnTo>
                    <a:lnTo>
                      <a:pt x="541909" y="2218944"/>
                    </a:lnTo>
                    <a:lnTo>
                      <a:pt x="539242" y="2221103"/>
                    </a:lnTo>
                    <a:lnTo>
                      <a:pt x="537210" y="2223770"/>
                    </a:lnTo>
                    <a:lnTo>
                      <a:pt x="532892" y="2228850"/>
                    </a:lnTo>
                    <a:lnTo>
                      <a:pt x="524510" y="2238375"/>
                    </a:lnTo>
                    <a:lnTo>
                      <a:pt x="519684" y="2242693"/>
                    </a:lnTo>
                    <a:lnTo>
                      <a:pt x="515493" y="2247392"/>
                    </a:lnTo>
                    <a:lnTo>
                      <a:pt x="507111" y="2255774"/>
                    </a:lnTo>
                    <a:lnTo>
                      <a:pt x="497586" y="2263140"/>
                    </a:lnTo>
                    <a:lnTo>
                      <a:pt x="489204" y="2269998"/>
                    </a:lnTo>
                    <a:lnTo>
                      <a:pt x="471297" y="2282698"/>
                    </a:lnTo>
                    <a:lnTo>
                      <a:pt x="461772" y="2287524"/>
                    </a:lnTo>
                    <a:lnTo>
                      <a:pt x="452247" y="2291715"/>
                    </a:lnTo>
                    <a:lnTo>
                      <a:pt x="442849" y="2295398"/>
                    </a:lnTo>
                    <a:lnTo>
                      <a:pt x="440182" y="2295779"/>
                    </a:lnTo>
                    <a:lnTo>
                      <a:pt x="438023" y="2296922"/>
                    </a:lnTo>
                    <a:lnTo>
                      <a:pt x="433832" y="2299081"/>
                    </a:lnTo>
                    <a:lnTo>
                      <a:pt x="423799" y="2301113"/>
                    </a:lnTo>
                    <a:lnTo>
                      <a:pt x="414401" y="2303272"/>
                    </a:lnTo>
                    <a:lnTo>
                      <a:pt x="404876" y="2304923"/>
                    </a:lnTo>
                    <a:lnTo>
                      <a:pt x="395478" y="2305939"/>
                    </a:lnTo>
                    <a:lnTo>
                      <a:pt x="390144" y="2305939"/>
                    </a:lnTo>
                    <a:lnTo>
                      <a:pt x="385445" y="2305939"/>
                    </a:lnTo>
                    <a:lnTo>
                      <a:pt x="380619" y="2305939"/>
                    </a:lnTo>
                    <a:lnTo>
                      <a:pt x="361188" y="2302764"/>
                    </a:lnTo>
                    <a:lnTo>
                      <a:pt x="351663" y="2300605"/>
                    </a:lnTo>
                    <a:lnTo>
                      <a:pt x="342138" y="2298065"/>
                    </a:lnTo>
                    <a:lnTo>
                      <a:pt x="323215" y="2290699"/>
                    </a:lnTo>
                    <a:lnTo>
                      <a:pt x="305435" y="2281174"/>
                    </a:lnTo>
                    <a:lnTo>
                      <a:pt x="286893" y="2268474"/>
                    </a:lnTo>
                    <a:lnTo>
                      <a:pt x="269621" y="2253742"/>
                    </a:lnTo>
                    <a:lnTo>
                      <a:pt x="260477" y="2245360"/>
                    </a:lnTo>
                    <a:lnTo>
                      <a:pt x="252222" y="2236216"/>
                    </a:lnTo>
                    <a:lnTo>
                      <a:pt x="243840" y="2226818"/>
                    </a:lnTo>
                    <a:lnTo>
                      <a:pt x="235839" y="2216912"/>
                    </a:lnTo>
                    <a:lnTo>
                      <a:pt x="227330" y="2205736"/>
                    </a:lnTo>
                    <a:lnTo>
                      <a:pt x="218948" y="2194179"/>
                    </a:lnTo>
                    <a:lnTo>
                      <a:pt x="210566" y="2181987"/>
                    </a:lnTo>
                    <a:lnTo>
                      <a:pt x="203073" y="2169287"/>
                    </a:lnTo>
                    <a:lnTo>
                      <a:pt x="187325" y="2141982"/>
                    </a:lnTo>
                    <a:lnTo>
                      <a:pt x="172212" y="2112391"/>
                    </a:lnTo>
                    <a:lnTo>
                      <a:pt x="156845" y="2079752"/>
                    </a:lnTo>
                    <a:lnTo>
                      <a:pt x="142113" y="2044954"/>
                    </a:lnTo>
                    <a:lnTo>
                      <a:pt x="134747" y="2026539"/>
                    </a:lnTo>
                    <a:lnTo>
                      <a:pt x="127889" y="2007489"/>
                    </a:lnTo>
                    <a:lnTo>
                      <a:pt x="114173" y="1968500"/>
                    </a:lnTo>
                    <a:lnTo>
                      <a:pt x="99949" y="1925193"/>
                    </a:lnTo>
                    <a:lnTo>
                      <a:pt x="86741" y="1881505"/>
                    </a:lnTo>
                    <a:lnTo>
                      <a:pt x="74676" y="1836674"/>
                    </a:lnTo>
                    <a:lnTo>
                      <a:pt x="63627" y="1790827"/>
                    </a:lnTo>
                    <a:lnTo>
                      <a:pt x="53086" y="1742948"/>
                    </a:lnTo>
                    <a:lnTo>
                      <a:pt x="44069" y="1694942"/>
                    </a:lnTo>
                    <a:lnTo>
                      <a:pt x="35179" y="1645793"/>
                    </a:lnTo>
                    <a:lnTo>
                      <a:pt x="28321" y="1595755"/>
                    </a:lnTo>
                    <a:lnTo>
                      <a:pt x="21590" y="1543558"/>
                    </a:lnTo>
                    <a:lnTo>
                      <a:pt x="15748" y="1491361"/>
                    </a:lnTo>
                    <a:lnTo>
                      <a:pt x="10414" y="1437132"/>
                    </a:lnTo>
                    <a:lnTo>
                      <a:pt x="6731" y="1382776"/>
                    </a:lnTo>
                    <a:lnTo>
                      <a:pt x="3048" y="1326388"/>
                    </a:lnTo>
                    <a:lnTo>
                      <a:pt x="1524" y="1269873"/>
                    </a:lnTo>
                    <a:lnTo>
                      <a:pt x="0" y="1211453"/>
                    </a:lnTo>
                    <a:lnTo>
                      <a:pt x="0" y="1152906"/>
                    </a:lnTo>
                    <a:lnTo>
                      <a:pt x="0" y="1093343"/>
                    </a:lnTo>
                    <a:lnTo>
                      <a:pt x="1524" y="1034796"/>
                    </a:lnTo>
                    <a:lnTo>
                      <a:pt x="3048" y="977392"/>
                    </a:lnTo>
                    <a:lnTo>
                      <a:pt x="6731" y="922020"/>
                    </a:lnTo>
                    <a:lnTo>
                      <a:pt x="10414" y="866648"/>
                    </a:lnTo>
                    <a:lnTo>
                      <a:pt x="15748" y="813308"/>
                    </a:lnTo>
                    <a:lnTo>
                      <a:pt x="21590" y="760603"/>
                    </a:lnTo>
                    <a:lnTo>
                      <a:pt x="28321" y="709549"/>
                    </a:lnTo>
                    <a:lnTo>
                      <a:pt x="35179" y="658368"/>
                    </a:lnTo>
                    <a:lnTo>
                      <a:pt x="44069" y="609346"/>
                    </a:lnTo>
                    <a:lnTo>
                      <a:pt x="53086" y="561467"/>
                    </a:lnTo>
                    <a:lnTo>
                      <a:pt x="63627" y="514350"/>
                    </a:lnTo>
                    <a:lnTo>
                      <a:pt x="74676" y="468630"/>
                    </a:lnTo>
                    <a:lnTo>
                      <a:pt x="86741" y="423799"/>
                    </a:lnTo>
                    <a:lnTo>
                      <a:pt x="99949" y="380111"/>
                    </a:lnTo>
                    <a:lnTo>
                      <a:pt x="114173" y="337312"/>
                    </a:lnTo>
                    <a:lnTo>
                      <a:pt x="127889" y="296672"/>
                    </a:lnTo>
                    <a:lnTo>
                      <a:pt x="142621" y="258699"/>
                    </a:lnTo>
                    <a:lnTo>
                      <a:pt x="157480" y="223393"/>
                    </a:lnTo>
                    <a:lnTo>
                      <a:pt x="172593" y="191389"/>
                    </a:lnTo>
                    <a:lnTo>
                      <a:pt x="187960" y="160655"/>
                    </a:lnTo>
                    <a:lnTo>
                      <a:pt x="204216" y="133350"/>
                    </a:lnTo>
                    <a:lnTo>
                      <a:pt x="220599" y="108458"/>
                    </a:lnTo>
                    <a:lnTo>
                      <a:pt x="237998" y="86360"/>
                    </a:lnTo>
                    <a:lnTo>
                      <a:pt x="254762" y="66421"/>
                    </a:lnTo>
                    <a:lnTo>
                      <a:pt x="272669" y="48895"/>
                    </a:lnTo>
                    <a:lnTo>
                      <a:pt x="290576" y="34163"/>
                    </a:lnTo>
                    <a:lnTo>
                      <a:pt x="308991" y="22606"/>
                    </a:lnTo>
                    <a:lnTo>
                      <a:pt x="327406" y="12573"/>
                    </a:lnTo>
                    <a:lnTo>
                      <a:pt x="346964" y="5715"/>
                    </a:lnTo>
                    <a:lnTo>
                      <a:pt x="366395" y="1524"/>
                    </a:lnTo>
                    <a:lnTo>
                      <a:pt x="386461" y="0"/>
                    </a:lnTo>
                    <a:lnTo>
                      <a:pt x="390144" y="0"/>
                    </a:lnTo>
                    <a:lnTo>
                      <a:pt x="395478" y="0"/>
                    </a:lnTo>
                    <a:lnTo>
                      <a:pt x="414401" y="1524"/>
                    </a:lnTo>
                    <a:lnTo>
                      <a:pt x="423799" y="3048"/>
                    </a:lnTo>
                    <a:lnTo>
                      <a:pt x="433832" y="5715"/>
                    </a:lnTo>
                    <a:lnTo>
                      <a:pt x="442849" y="8382"/>
                    </a:lnTo>
                    <a:lnTo>
                      <a:pt x="452247" y="12573"/>
                    </a:lnTo>
                    <a:lnTo>
                      <a:pt x="471297" y="22606"/>
                    </a:lnTo>
                    <a:lnTo>
                      <a:pt x="489204" y="34671"/>
                    </a:lnTo>
                    <a:lnTo>
                      <a:pt x="507111" y="49530"/>
                    </a:lnTo>
                    <a:lnTo>
                      <a:pt x="515493" y="57404"/>
                    </a:lnTo>
                    <a:lnTo>
                      <a:pt x="524510" y="66929"/>
                    </a:lnTo>
                    <a:lnTo>
                      <a:pt x="532892" y="76454"/>
                    </a:lnTo>
                    <a:lnTo>
                      <a:pt x="541909" y="86868"/>
                    </a:lnTo>
                    <a:lnTo>
                      <a:pt x="549656" y="97536"/>
                    </a:lnTo>
                    <a:lnTo>
                      <a:pt x="558165" y="109093"/>
                    </a:lnTo>
                    <a:lnTo>
                      <a:pt x="566166" y="120650"/>
                    </a:lnTo>
                    <a:lnTo>
                      <a:pt x="574548" y="133858"/>
                    </a:lnTo>
                    <a:lnTo>
                      <a:pt x="590296" y="161163"/>
                    </a:lnTo>
                    <a:lnTo>
                      <a:pt x="606171" y="191389"/>
                    </a:lnTo>
                    <a:lnTo>
                      <a:pt x="620903" y="223393"/>
                    </a:lnTo>
                    <a:lnTo>
                      <a:pt x="628269" y="240284"/>
                    </a:lnTo>
                    <a:lnTo>
                      <a:pt x="636143" y="258699"/>
                    </a:lnTo>
                    <a:lnTo>
                      <a:pt x="650875" y="296672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061996" y="2359090"/>
                <a:ext cx="384448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384811" h="2306321">
                    <a:moveTo>
                      <a:pt x="373380" y="2306320"/>
                    </a:moveTo>
                    <a:lnTo>
                      <a:pt x="364490" y="2305050"/>
                    </a:lnTo>
                    <a:lnTo>
                      <a:pt x="354330" y="2301240"/>
                    </a:lnTo>
                    <a:lnTo>
                      <a:pt x="336550" y="2297430"/>
                    </a:lnTo>
                    <a:lnTo>
                      <a:pt x="317500" y="2289810"/>
                    </a:lnTo>
                    <a:lnTo>
                      <a:pt x="308610" y="2283460"/>
                    </a:lnTo>
                    <a:lnTo>
                      <a:pt x="299720" y="2278380"/>
                    </a:lnTo>
                    <a:lnTo>
                      <a:pt x="292100" y="2272030"/>
                    </a:lnTo>
                    <a:lnTo>
                      <a:pt x="283210" y="2265680"/>
                    </a:lnTo>
                    <a:lnTo>
                      <a:pt x="266700" y="2250440"/>
                    </a:lnTo>
                    <a:lnTo>
                      <a:pt x="250190" y="2233930"/>
                    </a:lnTo>
                    <a:lnTo>
                      <a:pt x="240030" y="2223770"/>
                    </a:lnTo>
                    <a:lnTo>
                      <a:pt x="232410" y="2212340"/>
                    </a:lnTo>
                    <a:lnTo>
                      <a:pt x="224790" y="2202180"/>
                    </a:lnTo>
                    <a:lnTo>
                      <a:pt x="217170" y="2190750"/>
                    </a:lnTo>
                    <a:lnTo>
                      <a:pt x="200660" y="2166620"/>
                    </a:lnTo>
                    <a:lnTo>
                      <a:pt x="185420" y="2138680"/>
                    </a:lnTo>
                    <a:lnTo>
                      <a:pt x="177800" y="2124710"/>
                    </a:lnTo>
                    <a:lnTo>
                      <a:pt x="170180" y="2109470"/>
                    </a:lnTo>
                    <a:lnTo>
                      <a:pt x="163830" y="2094230"/>
                    </a:lnTo>
                    <a:lnTo>
                      <a:pt x="156210" y="2077720"/>
                    </a:lnTo>
                    <a:lnTo>
                      <a:pt x="140970" y="2043430"/>
                    </a:lnTo>
                    <a:lnTo>
                      <a:pt x="127000" y="2007870"/>
                    </a:lnTo>
                    <a:lnTo>
                      <a:pt x="114300" y="1968500"/>
                    </a:lnTo>
                    <a:lnTo>
                      <a:pt x="100330" y="1926590"/>
                    </a:lnTo>
                    <a:lnTo>
                      <a:pt x="86360" y="1882140"/>
                    </a:lnTo>
                    <a:lnTo>
                      <a:pt x="73660" y="1837690"/>
                    </a:lnTo>
                    <a:lnTo>
                      <a:pt x="64770" y="1790700"/>
                    </a:lnTo>
                    <a:lnTo>
                      <a:pt x="53340" y="1743710"/>
                    </a:lnTo>
                    <a:lnTo>
                      <a:pt x="44450" y="1695450"/>
                    </a:lnTo>
                    <a:lnTo>
                      <a:pt x="35560" y="1645920"/>
                    </a:lnTo>
                    <a:lnTo>
                      <a:pt x="27940" y="1596390"/>
                    </a:lnTo>
                    <a:lnTo>
                      <a:pt x="21590" y="1544320"/>
                    </a:lnTo>
                    <a:lnTo>
                      <a:pt x="15240" y="1492250"/>
                    </a:lnTo>
                    <a:lnTo>
                      <a:pt x="10160" y="1438910"/>
                    </a:lnTo>
                    <a:lnTo>
                      <a:pt x="7620" y="1384300"/>
                    </a:lnTo>
                    <a:lnTo>
                      <a:pt x="2540" y="1327150"/>
                    </a:lnTo>
                    <a:lnTo>
                      <a:pt x="1270" y="1271270"/>
                    </a:lnTo>
                    <a:lnTo>
                      <a:pt x="0" y="1212850"/>
                    </a:lnTo>
                    <a:lnTo>
                      <a:pt x="0" y="1153160"/>
                    </a:lnTo>
                    <a:lnTo>
                      <a:pt x="0" y="1093470"/>
                    </a:lnTo>
                    <a:lnTo>
                      <a:pt x="1270" y="1035050"/>
                    </a:lnTo>
                    <a:lnTo>
                      <a:pt x="2540" y="977900"/>
                    </a:lnTo>
                    <a:lnTo>
                      <a:pt x="7620" y="922020"/>
                    </a:lnTo>
                    <a:lnTo>
                      <a:pt x="10160" y="867410"/>
                    </a:lnTo>
                    <a:lnTo>
                      <a:pt x="15240" y="812800"/>
                    </a:lnTo>
                    <a:lnTo>
                      <a:pt x="21590" y="762000"/>
                    </a:lnTo>
                    <a:lnTo>
                      <a:pt x="27940" y="709930"/>
                    </a:lnTo>
                    <a:lnTo>
                      <a:pt x="35560" y="659130"/>
                    </a:lnTo>
                    <a:lnTo>
                      <a:pt x="44450" y="609600"/>
                    </a:lnTo>
                    <a:lnTo>
                      <a:pt x="53340" y="562610"/>
                    </a:lnTo>
                    <a:lnTo>
                      <a:pt x="64770" y="514350"/>
                    </a:lnTo>
                    <a:lnTo>
                      <a:pt x="73660" y="468630"/>
                    </a:lnTo>
                    <a:lnTo>
                      <a:pt x="86360" y="424180"/>
                    </a:lnTo>
                    <a:lnTo>
                      <a:pt x="100330" y="381000"/>
                    </a:lnTo>
                    <a:lnTo>
                      <a:pt x="114300" y="337820"/>
                    </a:lnTo>
                    <a:lnTo>
                      <a:pt x="128270" y="297180"/>
                    </a:lnTo>
                    <a:lnTo>
                      <a:pt x="142240" y="259080"/>
                    </a:lnTo>
                    <a:lnTo>
                      <a:pt x="157480" y="224790"/>
                    </a:lnTo>
                    <a:lnTo>
                      <a:pt x="172720" y="191770"/>
                    </a:lnTo>
                    <a:lnTo>
                      <a:pt x="187960" y="162560"/>
                    </a:lnTo>
                    <a:lnTo>
                      <a:pt x="203200" y="134620"/>
                    </a:lnTo>
                    <a:lnTo>
                      <a:pt x="220980" y="109220"/>
                    </a:lnTo>
                    <a:lnTo>
                      <a:pt x="238760" y="87630"/>
                    </a:lnTo>
                    <a:lnTo>
                      <a:pt x="255270" y="67310"/>
                    </a:lnTo>
                    <a:lnTo>
                      <a:pt x="271780" y="50800"/>
                    </a:lnTo>
                    <a:lnTo>
                      <a:pt x="289560" y="35560"/>
                    </a:lnTo>
                    <a:lnTo>
                      <a:pt x="308610" y="22860"/>
                    </a:lnTo>
                    <a:lnTo>
                      <a:pt x="326390" y="12700"/>
                    </a:lnTo>
                    <a:lnTo>
                      <a:pt x="345440" y="6350"/>
                    </a:lnTo>
                    <a:lnTo>
                      <a:pt x="365760" y="1270"/>
                    </a:lnTo>
                    <a:lnTo>
                      <a:pt x="384810" y="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68636" y="2357325"/>
                <a:ext cx="2582253" cy="0"/>
              </a:xfrm>
              <a:custGeom>
                <a:avLst/>
                <a:gdLst/>
                <a:ahLst/>
                <a:cxnLst/>
                <a:rect l="0" t="0" r="0" b="0"/>
                <a:pathLst>
                  <a:path w="2581911" h="1">
                    <a:moveTo>
                      <a:pt x="0" y="0"/>
                    </a:moveTo>
                    <a:lnTo>
                      <a:pt x="6350" y="0"/>
                    </a:lnTo>
                    <a:lnTo>
                      <a:pt x="2578100" y="0"/>
                    </a:lnTo>
                    <a:lnTo>
                      <a:pt x="2581910" y="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79743" y="2359090"/>
                <a:ext cx="388893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389891" h="2306321">
                    <a:moveTo>
                      <a:pt x="379730" y="2306320"/>
                    </a:moveTo>
                    <a:lnTo>
                      <a:pt x="361950" y="2303780"/>
                    </a:lnTo>
                    <a:lnTo>
                      <a:pt x="353060" y="2301240"/>
                    </a:lnTo>
                    <a:lnTo>
                      <a:pt x="342900" y="2298700"/>
                    </a:lnTo>
                    <a:lnTo>
                      <a:pt x="322580" y="2292350"/>
                    </a:lnTo>
                    <a:lnTo>
                      <a:pt x="306070" y="2282190"/>
                    </a:lnTo>
                    <a:lnTo>
                      <a:pt x="287020" y="2269490"/>
                    </a:lnTo>
                    <a:lnTo>
                      <a:pt x="270510" y="2254250"/>
                    </a:lnTo>
                    <a:lnTo>
                      <a:pt x="260350" y="2245360"/>
                    </a:lnTo>
                    <a:lnTo>
                      <a:pt x="252730" y="2236470"/>
                    </a:lnTo>
                    <a:lnTo>
                      <a:pt x="243840" y="2227580"/>
                    </a:lnTo>
                    <a:lnTo>
                      <a:pt x="236220" y="2218690"/>
                    </a:lnTo>
                    <a:lnTo>
                      <a:pt x="227330" y="2207260"/>
                    </a:lnTo>
                    <a:lnTo>
                      <a:pt x="218440" y="2194560"/>
                    </a:lnTo>
                    <a:lnTo>
                      <a:pt x="210820" y="2183130"/>
                    </a:lnTo>
                    <a:lnTo>
                      <a:pt x="203200" y="2170430"/>
                    </a:lnTo>
                    <a:lnTo>
                      <a:pt x="187960" y="2142490"/>
                    </a:lnTo>
                    <a:lnTo>
                      <a:pt x="172720" y="2113280"/>
                    </a:lnTo>
                    <a:lnTo>
                      <a:pt x="157480" y="2080260"/>
                    </a:lnTo>
                    <a:lnTo>
                      <a:pt x="142240" y="2044700"/>
                    </a:lnTo>
                    <a:lnTo>
                      <a:pt x="134620" y="2026920"/>
                    </a:lnTo>
                    <a:lnTo>
                      <a:pt x="128270" y="2009140"/>
                    </a:lnTo>
                    <a:lnTo>
                      <a:pt x="114300" y="1968500"/>
                    </a:lnTo>
                    <a:lnTo>
                      <a:pt x="100330" y="1926590"/>
                    </a:lnTo>
                    <a:lnTo>
                      <a:pt x="87630" y="1882140"/>
                    </a:lnTo>
                    <a:lnTo>
                      <a:pt x="74930" y="1837690"/>
                    </a:lnTo>
                    <a:lnTo>
                      <a:pt x="63500" y="1790700"/>
                    </a:lnTo>
                    <a:lnTo>
                      <a:pt x="53340" y="1743710"/>
                    </a:lnTo>
                    <a:lnTo>
                      <a:pt x="44450" y="1695450"/>
                    </a:lnTo>
                    <a:lnTo>
                      <a:pt x="35560" y="1645920"/>
                    </a:lnTo>
                    <a:lnTo>
                      <a:pt x="29210" y="1596390"/>
                    </a:lnTo>
                    <a:lnTo>
                      <a:pt x="21590" y="1544320"/>
                    </a:lnTo>
                    <a:lnTo>
                      <a:pt x="16510" y="1492250"/>
                    </a:lnTo>
                    <a:lnTo>
                      <a:pt x="11430" y="1438910"/>
                    </a:lnTo>
                    <a:lnTo>
                      <a:pt x="6350" y="1384300"/>
                    </a:lnTo>
                    <a:lnTo>
                      <a:pt x="2540" y="1327150"/>
                    </a:lnTo>
                    <a:lnTo>
                      <a:pt x="1270" y="1271270"/>
                    </a:lnTo>
                    <a:lnTo>
                      <a:pt x="0" y="1212850"/>
                    </a:lnTo>
                    <a:lnTo>
                      <a:pt x="0" y="1153160"/>
                    </a:lnTo>
                    <a:lnTo>
                      <a:pt x="0" y="1093470"/>
                    </a:lnTo>
                    <a:lnTo>
                      <a:pt x="1270" y="1035050"/>
                    </a:lnTo>
                    <a:lnTo>
                      <a:pt x="2540" y="977900"/>
                    </a:lnTo>
                    <a:lnTo>
                      <a:pt x="6350" y="922020"/>
                    </a:lnTo>
                    <a:lnTo>
                      <a:pt x="11430" y="867410"/>
                    </a:lnTo>
                    <a:lnTo>
                      <a:pt x="16510" y="812800"/>
                    </a:lnTo>
                    <a:lnTo>
                      <a:pt x="21590" y="762000"/>
                    </a:lnTo>
                    <a:lnTo>
                      <a:pt x="29210" y="709930"/>
                    </a:lnTo>
                    <a:lnTo>
                      <a:pt x="35560" y="659130"/>
                    </a:lnTo>
                    <a:lnTo>
                      <a:pt x="44450" y="609600"/>
                    </a:lnTo>
                    <a:lnTo>
                      <a:pt x="53340" y="562610"/>
                    </a:lnTo>
                    <a:lnTo>
                      <a:pt x="63500" y="514350"/>
                    </a:lnTo>
                    <a:lnTo>
                      <a:pt x="74930" y="468630"/>
                    </a:lnTo>
                    <a:lnTo>
                      <a:pt x="87630" y="424180"/>
                    </a:lnTo>
                    <a:lnTo>
                      <a:pt x="100330" y="381000"/>
                    </a:lnTo>
                    <a:lnTo>
                      <a:pt x="114300" y="337820"/>
                    </a:lnTo>
                    <a:lnTo>
                      <a:pt x="128270" y="297180"/>
                    </a:lnTo>
                    <a:lnTo>
                      <a:pt x="143510" y="259080"/>
                    </a:lnTo>
                    <a:lnTo>
                      <a:pt x="157480" y="224790"/>
                    </a:lnTo>
                    <a:lnTo>
                      <a:pt x="172720" y="191770"/>
                    </a:lnTo>
                    <a:lnTo>
                      <a:pt x="187960" y="162560"/>
                    </a:lnTo>
                    <a:lnTo>
                      <a:pt x="204470" y="134620"/>
                    </a:lnTo>
                    <a:lnTo>
                      <a:pt x="220980" y="109220"/>
                    </a:lnTo>
                    <a:lnTo>
                      <a:pt x="238760" y="86360"/>
                    </a:lnTo>
                    <a:lnTo>
                      <a:pt x="255270" y="67310"/>
                    </a:lnTo>
                    <a:lnTo>
                      <a:pt x="273050" y="49530"/>
                    </a:lnTo>
                    <a:lnTo>
                      <a:pt x="290830" y="35560"/>
                    </a:lnTo>
                    <a:lnTo>
                      <a:pt x="309880" y="22860"/>
                    </a:lnTo>
                    <a:lnTo>
                      <a:pt x="327660" y="12700"/>
                    </a:lnTo>
                    <a:lnTo>
                      <a:pt x="346710" y="6350"/>
                    </a:lnTo>
                    <a:lnTo>
                      <a:pt x="367030" y="1270"/>
                    </a:lnTo>
                    <a:lnTo>
                      <a:pt x="387350" y="0"/>
                    </a:lnTo>
                    <a:lnTo>
                      <a:pt x="389890" y="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75304" y="2359090"/>
                <a:ext cx="384448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383541" h="2306321">
                    <a:moveTo>
                      <a:pt x="0" y="0"/>
                    </a:moveTo>
                    <a:lnTo>
                      <a:pt x="19050" y="1270"/>
                    </a:lnTo>
                    <a:lnTo>
                      <a:pt x="29210" y="2540"/>
                    </a:lnTo>
                    <a:lnTo>
                      <a:pt x="38100" y="6350"/>
                    </a:lnTo>
                    <a:lnTo>
                      <a:pt x="46990" y="8890"/>
                    </a:lnTo>
                    <a:lnTo>
                      <a:pt x="57150" y="12700"/>
                    </a:lnTo>
                    <a:lnTo>
                      <a:pt x="76200" y="22860"/>
                    </a:lnTo>
                    <a:lnTo>
                      <a:pt x="92710" y="35560"/>
                    </a:lnTo>
                    <a:lnTo>
                      <a:pt x="110490" y="50800"/>
                    </a:lnTo>
                    <a:lnTo>
                      <a:pt x="119380" y="57150"/>
                    </a:lnTo>
                    <a:lnTo>
                      <a:pt x="129540" y="67310"/>
                    </a:lnTo>
                    <a:lnTo>
                      <a:pt x="137160" y="77470"/>
                    </a:lnTo>
                    <a:lnTo>
                      <a:pt x="146050" y="87630"/>
                    </a:lnTo>
                    <a:lnTo>
                      <a:pt x="153670" y="97790"/>
                    </a:lnTo>
                    <a:lnTo>
                      <a:pt x="162560" y="109220"/>
                    </a:lnTo>
                    <a:lnTo>
                      <a:pt x="171450" y="121920"/>
                    </a:lnTo>
                    <a:lnTo>
                      <a:pt x="179070" y="134620"/>
                    </a:lnTo>
                    <a:lnTo>
                      <a:pt x="194310" y="162560"/>
                    </a:lnTo>
                    <a:lnTo>
                      <a:pt x="209550" y="191770"/>
                    </a:lnTo>
                    <a:lnTo>
                      <a:pt x="224790" y="224790"/>
                    </a:lnTo>
                    <a:lnTo>
                      <a:pt x="232410" y="241300"/>
                    </a:lnTo>
                    <a:lnTo>
                      <a:pt x="240030" y="259080"/>
                    </a:lnTo>
                    <a:lnTo>
                      <a:pt x="254000" y="297180"/>
                    </a:lnTo>
                    <a:lnTo>
                      <a:pt x="269240" y="337820"/>
                    </a:lnTo>
                    <a:lnTo>
                      <a:pt x="281940" y="381000"/>
                    </a:lnTo>
                    <a:lnTo>
                      <a:pt x="295910" y="424180"/>
                    </a:lnTo>
                    <a:lnTo>
                      <a:pt x="308610" y="468630"/>
                    </a:lnTo>
                    <a:lnTo>
                      <a:pt x="320040" y="514350"/>
                    </a:lnTo>
                    <a:lnTo>
                      <a:pt x="330200" y="562610"/>
                    </a:lnTo>
                    <a:lnTo>
                      <a:pt x="337820" y="609600"/>
                    </a:lnTo>
                    <a:lnTo>
                      <a:pt x="347980" y="659130"/>
                    </a:lnTo>
                    <a:lnTo>
                      <a:pt x="354330" y="709930"/>
                    </a:lnTo>
                    <a:lnTo>
                      <a:pt x="361950" y="762000"/>
                    </a:lnTo>
                    <a:lnTo>
                      <a:pt x="364490" y="787400"/>
                    </a:lnTo>
                    <a:lnTo>
                      <a:pt x="367030" y="812800"/>
                    </a:lnTo>
                    <a:lnTo>
                      <a:pt x="372110" y="867410"/>
                    </a:lnTo>
                    <a:lnTo>
                      <a:pt x="377190" y="922020"/>
                    </a:lnTo>
                    <a:lnTo>
                      <a:pt x="379730" y="977900"/>
                    </a:lnTo>
                    <a:lnTo>
                      <a:pt x="382270" y="1035050"/>
                    </a:lnTo>
                    <a:lnTo>
                      <a:pt x="383540" y="1093470"/>
                    </a:lnTo>
                    <a:lnTo>
                      <a:pt x="383540" y="1153160"/>
                    </a:lnTo>
                    <a:lnTo>
                      <a:pt x="383540" y="1160780"/>
                    </a:lnTo>
                    <a:lnTo>
                      <a:pt x="383540" y="1167130"/>
                    </a:lnTo>
                    <a:lnTo>
                      <a:pt x="383540" y="1183640"/>
                    </a:lnTo>
                    <a:lnTo>
                      <a:pt x="383540" y="1212850"/>
                    </a:lnTo>
                    <a:lnTo>
                      <a:pt x="382270" y="1242060"/>
                    </a:lnTo>
                    <a:lnTo>
                      <a:pt x="382270" y="1271270"/>
                    </a:lnTo>
                    <a:lnTo>
                      <a:pt x="381000" y="1285240"/>
                    </a:lnTo>
                    <a:lnTo>
                      <a:pt x="379730" y="1290320"/>
                    </a:lnTo>
                    <a:lnTo>
                      <a:pt x="379730" y="1299210"/>
                    </a:lnTo>
                    <a:lnTo>
                      <a:pt x="379730" y="1327150"/>
                    </a:lnTo>
                    <a:lnTo>
                      <a:pt x="378460" y="1341120"/>
                    </a:lnTo>
                    <a:lnTo>
                      <a:pt x="377190" y="1347470"/>
                    </a:lnTo>
                    <a:lnTo>
                      <a:pt x="377190" y="1355090"/>
                    </a:lnTo>
                    <a:lnTo>
                      <a:pt x="377190" y="1384300"/>
                    </a:lnTo>
                    <a:lnTo>
                      <a:pt x="375920" y="1389380"/>
                    </a:lnTo>
                    <a:lnTo>
                      <a:pt x="375920" y="1397000"/>
                    </a:lnTo>
                    <a:lnTo>
                      <a:pt x="374650" y="1410970"/>
                    </a:lnTo>
                    <a:lnTo>
                      <a:pt x="372110" y="1438910"/>
                    </a:lnTo>
                    <a:lnTo>
                      <a:pt x="372110" y="1443990"/>
                    </a:lnTo>
                    <a:lnTo>
                      <a:pt x="369570" y="1450340"/>
                    </a:lnTo>
                    <a:lnTo>
                      <a:pt x="368300" y="1464310"/>
                    </a:lnTo>
                    <a:lnTo>
                      <a:pt x="367030" y="1492250"/>
                    </a:lnTo>
                    <a:lnTo>
                      <a:pt x="364490" y="1517650"/>
                    </a:lnTo>
                    <a:lnTo>
                      <a:pt x="361950" y="1544320"/>
                    </a:lnTo>
                    <a:lnTo>
                      <a:pt x="354330" y="1596390"/>
                    </a:lnTo>
                    <a:lnTo>
                      <a:pt x="350520" y="1620520"/>
                    </a:lnTo>
                    <a:lnTo>
                      <a:pt x="347980" y="1645920"/>
                    </a:lnTo>
                    <a:lnTo>
                      <a:pt x="337820" y="1695450"/>
                    </a:lnTo>
                    <a:lnTo>
                      <a:pt x="330200" y="1743710"/>
                    </a:lnTo>
                    <a:lnTo>
                      <a:pt x="323850" y="1767840"/>
                    </a:lnTo>
                    <a:lnTo>
                      <a:pt x="320040" y="1790700"/>
                    </a:lnTo>
                    <a:lnTo>
                      <a:pt x="316230" y="1802130"/>
                    </a:lnTo>
                    <a:lnTo>
                      <a:pt x="312420" y="1813560"/>
                    </a:lnTo>
                    <a:lnTo>
                      <a:pt x="308610" y="1837690"/>
                    </a:lnTo>
                    <a:lnTo>
                      <a:pt x="302260" y="1859280"/>
                    </a:lnTo>
                    <a:lnTo>
                      <a:pt x="298450" y="1870710"/>
                    </a:lnTo>
                    <a:lnTo>
                      <a:pt x="295910" y="1882140"/>
                    </a:lnTo>
                    <a:lnTo>
                      <a:pt x="292100" y="1893570"/>
                    </a:lnTo>
                    <a:lnTo>
                      <a:pt x="289560" y="1903730"/>
                    </a:lnTo>
                    <a:lnTo>
                      <a:pt x="281940" y="1926590"/>
                    </a:lnTo>
                    <a:lnTo>
                      <a:pt x="279400" y="1936750"/>
                    </a:lnTo>
                    <a:lnTo>
                      <a:pt x="275590" y="1946910"/>
                    </a:lnTo>
                    <a:lnTo>
                      <a:pt x="269240" y="1968500"/>
                    </a:lnTo>
                    <a:lnTo>
                      <a:pt x="262890" y="1988820"/>
                    </a:lnTo>
                    <a:lnTo>
                      <a:pt x="254000" y="2009140"/>
                    </a:lnTo>
                    <a:lnTo>
                      <a:pt x="240030" y="2045970"/>
                    </a:lnTo>
                    <a:lnTo>
                      <a:pt x="236220" y="2054860"/>
                    </a:lnTo>
                    <a:lnTo>
                      <a:pt x="233680" y="2058670"/>
                    </a:lnTo>
                    <a:lnTo>
                      <a:pt x="232410" y="2065020"/>
                    </a:lnTo>
                    <a:lnTo>
                      <a:pt x="224790" y="2081530"/>
                    </a:lnTo>
                    <a:lnTo>
                      <a:pt x="218440" y="2098040"/>
                    </a:lnTo>
                    <a:lnTo>
                      <a:pt x="209550" y="2114550"/>
                    </a:lnTo>
                    <a:lnTo>
                      <a:pt x="194310" y="2143760"/>
                    </a:lnTo>
                    <a:lnTo>
                      <a:pt x="186690" y="2157730"/>
                    </a:lnTo>
                    <a:lnTo>
                      <a:pt x="179070" y="2171700"/>
                    </a:lnTo>
                    <a:lnTo>
                      <a:pt x="171450" y="2184400"/>
                    </a:lnTo>
                    <a:lnTo>
                      <a:pt x="166370" y="2190750"/>
                    </a:lnTo>
                    <a:lnTo>
                      <a:pt x="162560" y="2197100"/>
                    </a:lnTo>
                    <a:lnTo>
                      <a:pt x="153670" y="2208530"/>
                    </a:lnTo>
                    <a:lnTo>
                      <a:pt x="149860" y="2213610"/>
                    </a:lnTo>
                    <a:lnTo>
                      <a:pt x="147320" y="2216150"/>
                    </a:lnTo>
                    <a:lnTo>
                      <a:pt x="146050" y="2219960"/>
                    </a:lnTo>
                    <a:lnTo>
                      <a:pt x="143510" y="2222500"/>
                    </a:lnTo>
                    <a:lnTo>
                      <a:pt x="140970" y="2225040"/>
                    </a:lnTo>
                    <a:lnTo>
                      <a:pt x="137160" y="2228850"/>
                    </a:lnTo>
                    <a:lnTo>
                      <a:pt x="129540" y="2239010"/>
                    </a:lnTo>
                    <a:lnTo>
                      <a:pt x="123190" y="2242820"/>
                    </a:lnTo>
                    <a:lnTo>
                      <a:pt x="119380" y="2247900"/>
                    </a:lnTo>
                    <a:lnTo>
                      <a:pt x="110490" y="2256790"/>
                    </a:lnTo>
                    <a:lnTo>
                      <a:pt x="101600" y="2264410"/>
                    </a:lnTo>
                    <a:lnTo>
                      <a:pt x="92710" y="2270760"/>
                    </a:lnTo>
                    <a:lnTo>
                      <a:pt x="76200" y="2283460"/>
                    </a:lnTo>
                    <a:lnTo>
                      <a:pt x="66040" y="2287270"/>
                    </a:lnTo>
                    <a:lnTo>
                      <a:pt x="57150" y="2292350"/>
                    </a:lnTo>
                    <a:lnTo>
                      <a:pt x="46990" y="2296160"/>
                    </a:lnTo>
                    <a:lnTo>
                      <a:pt x="44450" y="2296160"/>
                    </a:lnTo>
                    <a:lnTo>
                      <a:pt x="43180" y="2297430"/>
                    </a:lnTo>
                    <a:lnTo>
                      <a:pt x="38100" y="2298700"/>
                    </a:lnTo>
                    <a:lnTo>
                      <a:pt x="29210" y="2301240"/>
                    </a:lnTo>
                    <a:lnTo>
                      <a:pt x="19050" y="2303780"/>
                    </a:lnTo>
                    <a:lnTo>
                      <a:pt x="8890" y="2306320"/>
                    </a:lnTo>
                    <a:lnTo>
                      <a:pt x="0" y="230632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868636" y="4663202"/>
                <a:ext cx="2593365" cy="0"/>
              </a:xfrm>
              <a:custGeom>
                <a:avLst/>
                <a:gdLst/>
                <a:ahLst/>
                <a:cxnLst/>
                <a:rect l="0" t="0" r="0" b="0"/>
                <a:pathLst>
                  <a:path w="2593341" h="1">
                    <a:moveTo>
                      <a:pt x="0" y="0"/>
                    </a:moveTo>
                    <a:lnTo>
                      <a:pt x="6350" y="0"/>
                    </a:lnTo>
                    <a:lnTo>
                      <a:pt x="2566670" y="0"/>
                    </a:lnTo>
                    <a:lnTo>
                      <a:pt x="2593340" y="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H="1">
                <a:off x="866415" y="4663202"/>
                <a:ext cx="4444" cy="0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859747" y="4663202"/>
                <a:ext cx="6667" cy="0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Freeform 30"/>
              <p:cNvSpPr/>
              <p:nvPr/>
            </p:nvSpPr>
            <p:spPr>
              <a:xfrm>
                <a:off x="3435333" y="2359090"/>
                <a:ext cx="406671" cy="2305876"/>
              </a:xfrm>
              <a:custGeom>
                <a:avLst/>
                <a:gdLst/>
                <a:ahLst/>
                <a:cxnLst/>
                <a:rect l="0" t="0" r="0" b="0"/>
                <a:pathLst>
                  <a:path w="406401" h="2306321">
                    <a:moveTo>
                      <a:pt x="15240" y="0"/>
                    </a:moveTo>
                    <a:lnTo>
                      <a:pt x="25400" y="0"/>
                    </a:lnTo>
                    <a:lnTo>
                      <a:pt x="35560" y="1270"/>
                    </a:lnTo>
                    <a:lnTo>
                      <a:pt x="44450" y="2540"/>
                    </a:lnTo>
                    <a:lnTo>
                      <a:pt x="54610" y="6350"/>
                    </a:lnTo>
                    <a:lnTo>
                      <a:pt x="73660" y="12700"/>
                    </a:lnTo>
                    <a:lnTo>
                      <a:pt x="83820" y="16510"/>
                    </a:lnTo>
                    <a:lnTo>
                      <a:pt x="93980" y="21590"/>
                    </a:lnTo>
                    <a:lnTo>
                      <a:pt x="111760" y="34290"/>
                    </a:lnTo>
                    <a:lnTo>
                      <a:pt x="120650" y="40640"/>
                    </a:lnTo>
                    <a:lnTo>
                      <a:pt x="129540" y="46990"/>
                    </a:lnTo>
                    <a:lnTo>
                      <a:pt x="148590" y="64770"/>
                    </a:lnTo>
                    <a:lnTo>
                      <a:pt x="166370" y="85090"/>
                    </a:lnTo>
                    <a:lnTo>
                      <a:pt x="172720" y="95250"/>
                    </a:lnTo>
                    <a:lnTo>
                      <a:pt x="182880" y="107950"/>
                    </a:lnTo>
                    <a:lnTo>
                      <a:pt x="199390" y="132080"/>
                    </a:lnTo>
                    <a:lnTo>
                      <a:pt x="207010" y="144780"/>
                    </a:lnTo>
                    <a:lnTo>
                      <a:pt x="214630" y="158750"/>
                    </a:lnTo>
                    <a:lnTo>
                      <a:pt x="223520" y="173990"/>
                    </a:lnTo>
                    <a:lnTo>
                      <a:pt x="231140" y="190500"/>
                    </a:lnTo>
                    <a:lnTo>
                      <a:pt x="238760" y="207010"/>
                    </a:lnTo>
                    <a:lnTo>
                      <a:pt x="247650" y="223520"/>
                    </a:lnTo>
                    <a:lnTo>
                      <a:pt x="254000" y="240030"/>
                    </a:lnTo>
                    <a:lnTo>
                      <a:pt x="262890" y="259080"/>
                    </a:lnTo>
                    <a:lnTo>
                      <a:pt x="278130" y="297180"/>
                    </a:lnTo>
                    <a:lnTo>
                      <a:pt x="284480" y="316230"/>
                    </a:lnTo>
                    <a:lnTo>
                      <a:pt x="292100" y="337820"/>
                    </a:lnTo>
                    <a:lnTo>
                      <a:pt x="306070" y="381000"/>
                    </a:lnTo>
                    <a:lnTo>
                      <a:pt x="317500" y="424180"/>
                    </a:lnTo>
                    <a:lnTo>
                      <a:pt x="330200" y="468630"/>
                    </a:lnTo>
                    <a:lnTo>
                      <a:pt x="341630" y="514350"/>
                    </a:lnTo>
                    <a:lnTo>
                      <a:pt x="351790" y="562610"/>
                    </a:lnTo>
                    <a:lnTo>
                      <a:pt x="361950" y="609600"/>
                    </a:lnTo>
                    <a:lnTo>
                      <a:pt x="369570" y="659130"/>
                    </a:lnTo>
                    <a:lnTo>
                      <a:pt x="378460" y="709930"/>
                    </a:lnTo>
                    <a:lnTo>
                      <a:pt x="383540" y="762000"/>
                    </a:lnTo>
                    <a:lnTo>
                      <a:pt x="386080" y="787400"/>
                    </a:lnTo>
                    <a:lnTo>
                      <a:pt x="388620" y="812800"/>
                    </a:lnTo>
                    <a:lnTo>
                      <a:pt x="394970" y="867410"/>
                    </a:lnTo>
                    <a:lnTo>
                      <a:pt x="398780" y="922020"/>
                    </a:lnTo>
                    <a:lnTo>
                      <a:pt x="401320" y="977900"/>
                    </a:lnTo>
                    <a:lnTo>
                      <a:pt x="405130" y="1035050"/>
                    </a:lnTo>
                    <a:lnTo>
                      <a:pt x="406400" y="1093470"/>
                    </a:lnTo>
                    <a:lnTo>
                      <a:pt x="406400" y="1153160"/>
                    </a:lnTo>
                    <a:lnTo>
                      <a:pt x="406400" y="1160780"/>
                    </a:lnTo>
                    <a:lnTo>
                      <a:pt x="406400" y="1167130"/>
                    </a:lnTo>
                    <a:lnTo>
                      <a:pt x="406400" y="1183640"/>
                    </a:lnTo>
                    <a:lnTo>
                      <a:pt x="406400" y="1212850"/>
                    </a:lnTo>
                    <a:lnTo>
                      <a:pt x="405130" y="1242060"/>
                    </a:lnTo>
                    <a:lnTo>
                      <a:pt x="405130" y="1271270"/>
                    </a:lnTo>
                    <a:lnTo>
                      <a:pt x="402590" y="1285240"/>
                    </a:lnTo>
                    <a:lnTo>
                      <a:pt x="402590" y="1290320"/>
                    </a:lnTo>
                    <a:lnTo>
                      <a:pt x="402590" y="1299210"/>
                    </a:lnTo>
                    <a:lnTo>
                      <a:pt x="401320" y="1327150"/>
                    </a:lnTo>
                    <a:lnTo>
                      <a:pt x="400050" y="1341120"/>
                    </a:lnTo>
                    <a:lnTo>
                      <a:pt x="400050" y="1347470"/>
                    </a:lnTo>
                    <a:lnTo>
                      <a:pt x="400050" y="1355090"/>
                    </a:lnTo>
                    <a:lnTo>
                      <a:pt x="398780" y="1384300"/>
                    </a:lnTo>
                    <a:lnTo>
                      <a:pt x="397510" y="1389380"/>
                    </a:lnTo>
                    <a:lnTo>
                      <a:pt x="397510" y="1397000"/>
                    </a:lnTo>
                    <a:lnTo>
                      <a:pt x="396240" y="1410970"/>
                    </a:lnTo>
                    <a:lnTo>
                      <a:pt x="394970" y="1438910"/>
                    </a:lnTo>
                    <a:lnTo>
                      <a:pt x="393700" y="1443990"/>
                    </a:lnTo>
                    <a:lnTo>
                      <a:pt x="393700" y="1450340"/>
                    </a:lnTo>
                    <a:lnTo>
                      <a:pt x="392430" y="1464310"/>
                    </a:lnTo>
                    <a:lnTo>
                      <a:pt x="388620" y="1492250"/>
                    </a:lnTo>
                    <a:lnTo>
                      <a:pt x="386080" y="1517650"/>
                    </a:lnTo>
                    <a:lnTo>
                      <a:pt x="383540" y="1544320"/>
                    </a:lnTo>
                    <a:lnTo>
                      <a:pt x="378460" y="1596390"/>
                    </a:lnTo>
                    <a:lnTo>
                      <a:pt x="373380" y="1620520"/>
                    </a:lnTo>
                    <a:lnTo>
                      <a:pt x="369570" y="1645920"/>
                    </a:lnTo>
                    <a:lnTo>
                      <a:pt x="361950" y="1695450"/>
                    </a:lnTo>
                    <a:lnTo>
                      <a:pt x="351790" y="1743710"/>
                    </a:lnTo>
                    <a:lnTo>
                      <a:pt x="345440" y="1767840"/>
                    </a:lnTo>
                    <a:lnTo>
                      <a:pt x="341630" y="1790700"/>
                    </a:lnTo>
                    <a:lnTo>
                      <a:pt x="339090" y="1802130"/>
                    </a:lnTo>
                    <a:lnTo>
                      <a:pt x="336550" y="1813560"/>
                    </a:lnTo>
                    <a:lnTo>
                      <a:pt x="330200" y="1837690"/>
                    </a:lnTo>
                    <a:lnTo>
                      <a:pt x="325120" y="1859280"/>
                    </a:lnTo>
                    <a:lnTo>
                      <a:pt x="321310" y="1870710"/>
                    </a:lnTo>
                    <a:lnTo>
                      <a:pt x="317500" y="1882140"/>
                    </a:lnTo>
                    <a:lnTo>
                      <a:pt x="314960" y="1893570"/>
                    </a:lnTo>
                    <a:lnTo>
                      <a:pt x="312420" y="1903730"/>
                    </a:lnTo>
                    <a:lnTo>
                      <a:pt x="306070" y="1926590"/>
                    </a:lnTo>
                    <a:lnTo>
                      <a:pt x="300990" y="1936750"/>
                    </a:lnTo>
                    <a:lnTo>
                      <a:pt x="298450" y="1946910"/>
                    </a:lnTo>
                    <a:lnTo>
                      <a:pt x="292100" y="1968500"/>
                    </a:lnTo>
                    <a:lnTo>
                      <a:pt x="278130" y="2009140"/>
                    </a:lnTo>
                    <a:lnTo>
                      <a:pt x="270510" y="2026920"/>
                    </a:lnTo>
                    <a:lnTo>
                      <a:pt x="267970" y="2030730"/>
                    </a:lnTo>
                    <a:lnTo>
                      <a:pt x="266700" y="2035810"/>
                    </a:lnTo>
                    <a:lnTo>
                      <a:pt x="264160" y="2044700"/>
                    </a:lnTo>
                    <a:lnTo>
                      <a:pt x="255270" y="2062480"/>
                    </a:lnTo>
                    <a:lnTo>
                      <a:pt x="248920" y="2080260"/>
                    </a:lnTo>
                    <a:lnTo>
                      <a:pt x="234950" y="2112010"/>
                    </a:lnTo>
                    <a:lnTo>
                      <a:pt x="217170" y="2141220"/>
                    </a:lnTo>
                    <a:lnTo>
                      <a:pt x="210820" y="2155190"/>
                    </a:lnTo>
                    <a:lnTo>
                      <a:pt x="201930" y="2169160"/>
                    </a:lnTo>
                    <a:lnTo>
                      <a:pt x="194310" y="2181860"/>
                    </a:lnTo>
                    <a:lnTo>
                      <a:pt x="190500" y="2186940"/>
                    </a:lnTo>
                    <a:lnTo>
                      <a:pt x="186690" y="2194560"/>
                    </a:lnTo>
                    <a:lnTo>
                      <a:pt x="179070" y="2205990"/>
                    </a:lnTo>
                    <a:lnTo>
                      <a:pt x="170180" y="2216150"/>
                    </a:lnTo>
                    <a:lnTo>
                      <a:pt x="167640" y="2218690"/>
                    </a:lnTo>
                    <a:lnTo>
                      <a:pt x="166370" y="2221230"/>
                    </a:lnTo>
                    <a:lnTo>
                      <a:pt x="162560" y="2226310"/>
                    </a:lnTo>
                    <a:lnTo>
                      <a:pt x="153670" y="2236470"/>
                    </a:lnTo>
                    <a:lnTo>
                      <a:pt x="144780" y="2244090"/>
                    </a:lnTo>
                    <a:lnTo>
                      <a:pt x="137160" y="2252980"/>
                    </a:lnTo>
                    <a:lnTo>
                      <a:pt x="119380" y="2268220"/>
                    </a:lnTo>
                    <a:lnTo>
                      <a:pt x="109220" y="2273300"/>
                    </a:lnTo>
                    <a:lnTo>
                      <a:pt x="100330" y="2280920"/>
                    </a:lnTo>
                    <a:lnTo>
                      <a:pt x="92710" y="2284730"/>
                    </a:lnTo>
                    <a:lnTo>
                      <a:pt x="86360" y="2287270"/>
                    </a:lnTo>
                    <a:lnTo>
                      <a:pt x="82550" y="2291080"/>
                    </a:lnTo>
                    <a:lnTo>
                      <a:pt x="72390" y="2294890"/>
                    </a:lnTo>
                    <a:lnTo>
                      <a:pt x="69850" y="2294890"/>
                    </a:lnTo>
                    <a:lnTo>
                      <a:pt x="68580" y="2296160"/>
                    </a:lnTo>
                    <a:lnTo>
                      <a:pt x="64770" y="2297430"/>
                    </a:lnTo>
                    <a:lnTo>
                      <a:pt x="44450" y="2303780"/>
                    </a:lnTo>
                    <a:lnTo>
                      <a:pt x="35560" y="2305050"/>
                    </a:lnTo>
                    <a:lnTo>
                      <a:pt x="34290" y="2305050"/>
                    </a:lnTo>
                    <a:lnTo>
                      <a:pt x="30480" y="2306320"/>
                    </a:lnTo>
                    <a:lnTo>
                      <a:pt x="26670" y="2306320"/>
                    </a:lnTo>
                    <a:lnTo>
                      <a:pt x="15240" y="2306320"/>
                    </a:lnTo>
                    <a:lnTo>
                      <a:pt x="7620" y="2306320"/>
                    </a:lnTo>
                    <a:lnTo>
                      <a:pt x="0" y="2306320"/>
                    </a:lnTo>
                  </a:path>
                </a:pathLst>
              </a:custGeom>
              <a:ln w="1397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2197979" y="2233249"/>
              <a:ext cx="1109715" cy="0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98" name="TextBox 33"/>
            <p:cNvSpPr txBox="1">
              <a:spLocks noChangeArrowheads="1"/>
            </p:cNvSpPr>
            <p:nvPr/>
          </p:nvSpPr>
          <p:spPr bwMode="auto">
            <a:xfrm>
              <a:off x="3289300" y="3327400"/>
              <a:ext cx="1498600" cy="517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0000FF"/>
                  </a:solidFill>
                  <a:latin typeface="Arial - 30"/>
                </a:rPr>
                <a:t>10 yd</a:t>
              </a:r>
            </a:p>
          </p:txBody>
        </p:sp>
        <p:sp>
          <p:nvSpPr>
            <p:cNvPr id="8199" name="TextBox 34"/>
            <p:cNvSpPr txBox="1">
              <a:spLocks noChangeArrowheads="1"/>
            </p:cNvSpPr>
            <p:nvPr/>
          </p:nvSpPr>
          <p:spPr bwMode="auto">
            <a:xfrm>
              <a:off x="2120900" y="1828800"/>
              <a:ext cx="1295400" cy="5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1900" b="1">
                  <a:solidFill>
                    <a:srgbClr val="0000FF"/>
                  </a:solidFill>
                  <a:latin typeface="Arial - 30"/>
                </a:rPr>
                <a:t>9 yd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67282" y="1623220"/>
            <a:ext cx="43165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err="1" smtClean="0">
                <a:solidFill>
                  <a:srgbClr val="FF0000"/>
                </a:solidFill>
                <a:latin typeface="Arial - 33"/>
              </a:rPr>
              <a:t>B</a:t>
            </a:r>
            <a:r>
              <a:rPr lang="en-US" altLang="en-US" sz="3200" dirty="0" err="1" smtClean="0">
                <a:solidFill>
                  <a:srgbClr val="000000"/>
                </a:solidFill>
                <a:latin typeface="Arial - 33"/>
              </a:rPr>
              <a:t>h</a:t>
            </a:r>
            <a:endParaRPr lang="en-US" altLang="en-US" sz="32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endParaRPr lang="en-US" altLang="en-US" sz="3200" dirty="0" smtClean="0">
              <a:solidFill>
                <a:srgbClr val="000000"/>
              </a:solidFill>
              <a:latin typeface="Arial - 33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  <a:sym typeface="Symbol" panose="05050102010706020507" pitchFamily="18" charset="2"/>
              </a:rPr>
              <a:t>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r</a:t>
            </a:r>
            <a:r>
              <a:rPr lang="en-US" altLang="en-US" sz="3200" baseline="70000" dirty="0" smtClean="0">
                <a:solidFill>
                  <a:srgbClr val="FF0000"/>
                </a:solidFill>
                <a:latin typeface="Arial - 33"/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x h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3.14 x 9</a:t>
            </a:r>
            <a:r>
              <a:rPr lang="en-US" altLang="en-US" sz="3200" baseline="70000" dirty="0" smtClean="0">
                <a:solidFill>
                  <a:srgbClr val="FF0000"/>
                </a:solidFill>
                <a:latin typeface="Arial - 33"/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x 10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3.14 x 81 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x 10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</a:t>
            </a:r>
            <a:r>
              <a:rPr lang="en-US" altLang="en-US" sz="3200" dirty="0" smtClean="0">
                <a:solidFill>
                  <a:srgbClr val="FF0000"/>
                </a:solidFill>
                <a:latin typeface="Arial - 33"/>
              </a:rPr>
              <a:t>254.34</a:t>
            </a: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 x 10</a:t>
            </a:r>
          </a:p>
          <a:p>
            <a:pPr>
              <a:spcBef>
                <a:spcPct val="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 - 33"/>
              </a:rPr>
              <a:t>V = 2543.4  yd</a:t>
            </a:r>
            <a:r>
              <a:rPr lang="en-US" altLang="en-US" sz="3200" baseline="70000" dirty="0" smtClean="0">
                <a:solidFill>
                  <a:srgbClr val="000000"/>
                </a:solidFill>
                <a:latin typeface="Arial - 33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#5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Calculate the volume of:</a:t>
            </a:r>
          </a:p>
        </p:txBody>
      </p:sp>
      <p:pic>
        <p:nvPicPr>
          <p:cNvPr id="13316" name="Picture 1028" descr="pyramid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676400"/>
            <a:ext cx="35337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7010400" y="5029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10”</a:t>
            </a:r>
          </a:p>
        </p:txBody>
      </p:sp>
      <p:sp>
        <p:nvSpPr>
          <p:cNvPr id="13318" name="Text Box 1030"/>
          <p:cNvSpPr txBox="1">
            <a:spLocks noChangeArrowheads="1"/>
          </p:cNvSpPr>
          <p:nvPr/>
        </p:nvSpPr>
        <p:spPr bwMode="auto">
          <a:xfrm>
            <a:off x="8610600" y="2743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15”</a:t>
            </a:r>
          </a:p>
        </p:txBody>
      </p:sp>
      <p:sp>
        <p:nvSpPr>
          <p:cNvPr id="13319" name="Line 1031"/>
          <p:cNvSpPr>
            <a:spLocks noChangeShapeType="1"/>
          </p:cNvSpPr>
          <p:nvPr/>
        </p:nvSpPr>
        <p:spPr bwMode="auto">
          <a:xfrm flipH="1">
            <a:off x="7848600" y="3048000"/>
            <a:ext cx="1143000" cy="6096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9067800" y="41910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5" name="Rectangle 1033"/>
          <p:cNvSpPr>
            <a:spLocks noChangeArrowheads="1"/>
          </p:cNvSpPr>
          <p:nvPr/>
        </p:nvSpPr>
        <p:spPr bwMode="auto">
          <a:xfrm>
            <a:off x="2667001" y="2971801"/>
            <a:ext cx="2176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1/3 Bh</a:t>
            </a:r>
          </a:p>
        </p:txBody>
      </p:sp>
      <p:sp>
        <p:nvSpPr>
          <p:cNvPr id="39946" name="Rectangle 1034"/>
          <p:cNvSpPr>
            <a:spLocks noChangeArrowheads="1"/>
          </p:cNvSpPr>
          <p:nvPr/>
        </p:nvSpPr>
        <p:spPr bwMode="auto">
          <a:xfrm>
            <a:off x="2667000" y="3429001"/>
            <a:ext cx="3409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1/3 (10</a:t>
            </a:r>
            <a:r>
              <a:rPr lang="en-US" altLang="en-US" sz="2800" baseline="30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)(15)</a:t>
            </a:r>
          </a:p>
        </p:txBody>
      </p:sp>
      <p:sp>
        <p:nvSpPr>
          <p:cNvPr id="39947" name="Rectangle 1035"/>
          <p:cNvSpPr>
            <a:spLocks noChangeArrowheads="1"/>
          </p:cNvSpPr>
          <p:nvPr/>
        </p:nvSpPr>
        <p:spPr bwMode="auto">
          <a:xfrm>
            <a:off x="2667000" y="3976688"/>
            <a:ext cx="212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500in</a:t>
            </a:r>
            <a:r>
              <a:rPr lang="en-US" altLang="en-US" sz="2800" baseline="30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en-US" altLang="en-US" sz="280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utoUpdateAnimBg="0"/>
      <p:bldP spid="39946" grpId="0" autoUpdateAnimBg="0"/>
      <p:bldP spid="399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#6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Calculate the volume of: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67800" y="41910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9221" name="Picture 5" descr="froth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3600"/>
            <a:ext cx="3505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743200" y="29718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b="1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sz="2800" b="1" baseline="300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514600" y="3429001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)(</a:t>
            </a:r>
            <a:r>
              <a:rPr lang="en-US" altLang="en-US" sz="28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altLang="en-US" sz="2800" dirty="0" smtClean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(12</a:t>
            </a:r>
            <a:r>
              <a:rPr lang="en-US" altLang="en-US" sz="28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819400" y="3962401"/>
            <a:ext cx="2497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100</a:t>
            </a:r>
            <a:r>
              <a:rPr lang="en-US" altLang="en-US" sz="2400" dirty="0">
                <a:solidFill>
                  <a:srgbClr val="00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cm</a:t>
            </a:r>
            <a:r>
              <a:rPr lang="en-US" altLang="en-US" sz="2800" baseline="30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2743200" y="2500314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V= 1/3 </a:t>
            </a:r>
            <a:r>
              <a:rPr lang="en-US" altLang="en-US" sz="2800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en-US" sz="2800" dirty="0" err="1" smtClean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82623" y="4469526"/>
            <a:ext cx="234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= </a:t>
            </a:r>
            <a:r>
              <a:rPr lang="en-US" altLang="en-US" sz="28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314cm</a:t>
            </a:r>
            <a:r>
              <a:rPr lang="en-US" altLang="en-US" sz="2800" baseline="300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  <a:endParaRPr lang="en-US" altLang="en-US" sz="2800" baseline="30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44039" grpId="0" autoUpdateAnimBg="0"/>
      <p:bldP spid="44040" grpId="0" autoUpdateAnimBg="0"/>
      <p:bldP spid="9" grpId="0" autoUpdateAnimBg="0"/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905001" y="654051"/>
            <a:ext cx="3154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636838" y="654051"/>
            <a:ext cx="31543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volume.</a:t>
            </a:r>
          </a:p>
        </p:txBody>
      </p:sp>
      <p:grpSp>
        <p:nvGrpSpPr>
          <p:cNvPr id="14340" name="Group 17"/>
          <p:cNvGrpSpPr>
            <a:grpSpLocks/>
          </p:cNvGrpSpPr>
          <p:nvPr/>
        </p:nvGrpSpPr>
        <p:grpSpPr bwMode="auto">
          <a:xfrm>
            <a:off x="3733800" y="1773238"/>
            <a:ext cx="2971800" cy="2189162"/>
            <a:chOff x="1206500" y="1308037"/>
            <a:chExt cx="3302000" cy="3065146"/>
          </a:xfrm>
        </p:grpSpPr>
        <p:grpSp>
          <p:nvGrpSpPr>
            <p:cNvPr id="14343" name="Group 14"/>
            <p:cNvGrpSpPr>
              <a:grpSpLocks/>
            </p:cNvGrpSpPr>
            <p:nvPr/>
          </p:nvGrpSpPr>
          <p:grpSpPr bwMode="auto">
            <a:xfrm rot="5400000">
              <a:off x="723900" y="1790700"/>
              <a:ext cx="3065146" cy="2099819"/>
              <a:chOff x="723900" y="1790700"/>
              <a:chExt cx="3065146" cy="209981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3077772" y="1791554"/>
                <a:ext cx="711274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710947" h="2099438">
                    <a:moveTo>
                      <a:pt x="606806" y="1792224"/>
                    </a:moveTo>
                    <a:lnTo>
                      <a:pt x="593344" y="1827784"/>
                    </a:lnTo>
                    <a:lnTo>
                      <a:pt x="586613" y="1844548"/>
                    </a:lnTo>
                    <a:lnTo>
                      <a:pt x="584708" y="1848485"/>
                    </a:lnTo>
                    <a:lnTo>
                      <a:pt x="583311" y="1852803"/>
                    </a:lnTo>
                    <a:lnTo>
                      <a:pt x="580390" y="1861439"/>
                    </a:lnTo>
                    <a:lnTo>
                      <a:pt x="573659" y="1877187"/>
                    </a:lnTo>
                    <a:lnTo>
                      <a:pt x="566928" y="1892554"/>
                    </a:lnTo>
                    <a:lnTo>
                      <a:pt x="553466" y="1922399"/>
                    </a:lnTo>
                    <a:lnTo>
                      <a:pt x="539115" y="1949196"/>
                    </a:lnTo>
                    <a:lnTo>
                      <a:pt x="531876" y="1961769"/>
                    </a:lnTo>
                    <a:lnTo>
                      <a:pt x="525145" y="1974215"/>
                    </a:lnTo>
                    <a:lnTo>
                      <a:pt x="517525" y="1985772"/>
                    </a:lnTo>
                    <a:lnTo>
                      <a:pt x="513588" y="1990979"/>
                    </a:lnTo>
                    <a:lnTo>
                      <a:pt x="510286" y="1996694"/>
                    </a:lnTo>
                    <a:lnTo>
                      <a:pt x="502666" y="2007362"/>
                    </a:lnTo>
                    <a:lnTo>
                      <a:pt x="495935" y="2017395"/>
                    </a:lnTo>
                    <a:lnTo>
                      <a:pt x="493522" y="2019300"/>
                    </a:lnTo>
                    <a:lnTo>
                      <a:pt x="491617" y="2021713"/>
                    </a:lnTo>
                    <a:lnTo>
                      <a:pt x="487680" y="2026539"/>
                    </a:lnTo>
                    <a:lnTo>
                      <a:pt x="480060" y="2035175"/>
                    </a:lnTo>
                    <a:lnTo>
                      <a:pt x="472313" y="2043303"/>
                    </a:lnTo>
                    <a:lnTo>
                      <a:pt x="464693" y="2051050"/>
                    </a:lnTo>
                    <a:lnTo>
                      <a:pt x="448310" y="2064385"/>
                    </a:lnTo>
                    <a:lnTo>
                      <a:pt x="440182" y="2070227"/>
                    </a:lnTo>
                    <a:lnTo>
                      <a:pt x="432562" y="2075942"/>
                    </a:lnTo>
                    <a:lnTo>
                      <a:pt x="423926" y="2080260"/>
                    </a:lnTo>
                    <a:lnTo>
                      <a:pt x="419608" y="2082165"/>
                    </a:lnTo>
                    <a:lnTo>
                      <a:pt x="415671" y="2084578"/>
                    </a:lnTo>
                    <a:lnTo>
                      <a:pt x="407035" y="2088388"/>
                    </a:lnTo>
                    <a:lnTo>
                      <a:pt x="404749" y="2088896"/>
                    </a:lnTo>
                    <a:lnTo>
                      <a:pt x="402717" y="2089912"/>
                    </a:lnTo>
                    <a:lnTo>
                      <a:pt x="398907" y="2091817"/>
                    </a:lnTo>
                    <a:lnTo>
                      <a:pt x="381635" y="2096643"/>
                    </a:lnTo>
                    <a:lnTo>
                      <a:pt x="372999" y="2098040"/>
                    </a:lnTo>
                    <a:lnTo>
                      <a:pt x="370586" y="2098040"/>
                    </a:lnTo>
                    <a:lnTo>
                      <a:pt x="368681" y="2098548"/>
                    </a:lnTo>
                    <a:lnTo>
                      <a:pt x="364871" y="2099437"/>
                    </a:lnTo>
                    <a:lnTo>
                      <a:pt x="340360" y="2098929"/>
                    </a:lnTo>
                    <a:lnTo>
                      <a:pt x="331724" y="2097532"/>
                    </a:lnTo>
                    <a:lnTo>
                      <a:pt x="323088" y="2095627"/>
                    </a:lnTo>
                    <a:lnTo>
                      <a:pt x="306324" y="2090801"/>
                    </a:lnTo>
                    <a:lnTo>
                      <a:pt x="289433" y="2083181"/>
                    </a:lnTo>
                    <a:lnTo>
                      <a:pt x="281305" y="2078863"/>
                    </a:lnTo>
                    <a:lnTo>
                      <a:pt x="273685" y="2074037"/>
                    </a:lnTo>
                    <a:lnTo>
                      <a:pt x="265430" y="2068322"/>
                    </a:lnTo>
                    <a:lnTo>
                      <a:pt x="257810" y="2061972"/>
                    </a:lnTo>
                    <a:lnTo>
                      <a:pt x="242443" y="2048637"/>
                    </a:lnTo>
                    <a:lnTo>
                      <a:pt x="227076" y="2032254"/>
                    </a:lnTo>
                    <a:lnTo>
                      <a:pt x="219456" y="2023618"/>
                    </a:lnTo>
                    <a:lnTo>
                      <a:pt x="212725" y="2014474"/>
                    </a:lnTo>
                    <a:lnTo>
                      <a:pt x="204978" y="2004441"/>
                    </a:lnTo>
                    <a:lnTo>
                      <a:pt x="197866" y="1993900"/>
                    </a:lnTo>
                    <a:lnTo>
                      <a:pt x="183388" y="1971802"/>
                    </a:lnTo>
                    <a:lnTo>
                      <a:pt x="169037" y="1946783"/>
                    </a:lnTo>
                    <a:lnTo>
                      <a:pt x="162306" y="1933829"/>
                    </a:lnTo>
                    <a:lnTo>
                      <a:pt x="155575" y="1920367"/>
                    </a:lnTo>
                    <a:lnTo>
                      <a:pt x="148844" y="1906016"/>
                    </a:lnTo>
                    <a:lnTo>
                      <a:pt x="142113" y="1891157"/>
                    </a:lnTo>
                    <a:lnTo>
                      <a:pt x="129159" y="1860423"/>
                    </a:lnTo>
                    <a:lnTo>
                      <a:pt x="116205" y="1826768"/>
                    </a:lnTo>
                    <a:lnTo>
                      <a:pt x="104267" y="1792224"/>
                    </a:lnTo>
                    <a:lnTo>
                      <a:pt x="91313" y="1752854"/>
                    </a:lnTo>
                    <a:lnTo>
                      <a:pt x="79248" y="1713103"/>
                    </a:lnTo>
                    <a:lnTo>
                      <a:pt x="68199" y="1672209"/>
                    </a:lnTo>
                    <a:lnTo>
                      <a:pt x="58166" y="1630553"/>
                    </a:lnTo>
                    <a:lnTo>
                      <a:pt x="48514" y="1586865"/>
                    </a:lnTo>
                    <a:lnTo>
                      <a:pt x="40386" y="1543177"/>
                    </a:lnTo>
                    <a:lnTo>
                      <a:pt x="32258" y="1498473"/>
                    </a:lnTo>
                    <a:lnTo>
                      <a:pt x="25908" y="1452880"/>
                    </a:lnTo>
                    <a:lnTo>
                      <a:pt x="19685" y="1405382"/>
                    </a:lnTo>
                    <a:lnTo>
                      <a:pt x="14478" y="1357884"/>
                    </a:lnTo>
                    <a:lnTo>
                      <a:pt x="9652" y="1308481"/>
                    </a:lnTo>
                    <a:lnTo>
                      <a:pt x="6350" y="1258951"/>
                    </a:lnTo>
                    <a:lnTo>
                      <a:pt x="2921" y="1207643"/>
                    </a:lnTo>
                    <a:lnTo>
                      <a:pt x="1524" y="1156208"/>
                    </a:lnTo>
                    <a:lnTo>
                      <a:pt x="0" y="1102995"/>
                    </a:lnTo>
                    <a:lnTo>
                      <a:pt x="0" y="1049655"/>
                    </a:lnTo>
                    <a:lnTo>
                      <a:pt x="0" y="995426"/>
                    </a:lnTo>
                    <a:lnTo>
                      <a:pt x="1524" y="942213"/>
                    </a:lnTo>
                    <a:lnTo>
                      <a:pt x="2921" y="889889"/>
                    </a:lnTo>
                    <a:lnTo>
                      <a:pt x="6350" y="839470"/>
                    </a:lnTo>
                    <a:lnTo>
                      <a:pt x="9652" y="789051"/>
                    </a:lnTo>
                    <a:lnTo>
                      <a:pt x="14478" y="740537"/>
                    </a:lnTo>
                    <a:lnTo>
                      <a:pt x="19685" y="692531"/>
                    </a:lnTo>
                    <a:lnTo>
                      <a:pt x="25908" y="646049"/>
                    </a:lnTo>
                    <a:lnTo>
                      <a:pt x="32258" y="599440"/>
                    </a:lnTo>
                    <a:lnTo>
                      <a:pt x="40386" y="554863"/>
                    </a:lnTo>
                    <a:lnTo>
                      <a:pt x="48514" y="511175"/>
                    </a:lnTo>
                    <a:lnTo>
                      <a:pt x="58166" y="468376"/>
                    </a:lnTo>
                    <a:lnTo>
                      <a:pt x="68199" y="426720"/>
                    </a:lnTo>
                    <a:lnTo>
                      <a:pt x="79248" y="385826"/>
                    </a:lnTo>
                    <a:lnTo>
                      <a:pt x="91313" y="346075"/>
                    </a:lnTo>
                    <a:lnTo>
                      <a:pt x="104267" y="307086"/>
                    </a:lnTo>
                    <a:lnTo>
                      <a:pt x="116713" y="270129"/>
                    </a:lnTo>
                    <a:lnTo>
                      <a:pt x="130175" y="235585"/>
                    </a:lnTo>
                    <a:lnTo>
                      <a:pt x="143510" y="203454"/>
                    </a:lnTo>
                    <a:lnTo>
                      <a:pt x="157480" y="174244"/>
                    </a:lnTo>
                    <a:lnTo>
                      <a:pt x="171450" y="146812"/>
                    </a:lnTo>
                    <a:lnTo>
                      <a:pt x="186309" y="121920"/>
                    </a:lnTo>
                    <a:lnTo>
                      <a:pt x="201168" y="99314"/>
                    </a:lnTo>
                    <a:lnTo>
                      <a:pt x="217043" y="79121"/>
                    </a:lnTo>
                    <a:lnTo>
                      <a:pt x="232410" y="60960"/>
                    </a:lnTo>
                    <a:lnTo>
                      <a:pt x="248158" y="45085"/>
                    </a:lnTo>
                    <a:lnTo>
                      <a:pt x="264541" y="31623"/>
                    </a:lnTo>
                    <a:lnTo>
                      <a:pt x="281305" y="20574"/>
                    </a:lnTo>
                    <a:lnTo>
                      <a:pt x="298069" y="11430"/>
                    </a:lnTo>
                    <a:lnTo>
                      <a:pt x="315468" y="5207"/>
                    </a:lnTo>
                    <a:lnTo>
                      <a:pt x="333121" y="1397"/>
                    </a:lnTo>
                    <a:lnTo>
                      <a:pt x="351409" y="0"/>
                    </a:lnTo>
                    <a:lnTo>
                      <a:pt x="355219" y="0"/>
                    </a:lnTo>
                    <a:lnTo>
                      <a:pt x="363855" y="0"/>
                    </a:lnTo>
                    <a:lnTo>
                      <a:pt x="372999" y="889"/>
                    </a:lnTo>
                    <a:lnTo>
                      <a:pt x="381635" y="2286"/>
                    </a:lnTo>
                    <a:lnTo>
                      <a:pt x="390779" y="4699"/>
                    </a:lnTo>
                    <a:lnTo>
                      <a:pt x="408051" y="10541"/>
                    </a:lnTo>
                    <a:lnTo>
                      <a:pt x="416687" y="14351"/>
                    </a:lnTo>
                    <a:lnTo>
                      <a:pt x="425831" y="19177"/>
                    </a:lnTo>
                    <a:lnTo>
                      <a:pt x="442087" y="29718"/>
                    </a:lnTo>
                    <a:lnTo>
                      <a:pt x="450342" y="35941"/>
                    </a:lnTo>
                    <a:lnTo>
                      <a:pt x="458978" y="43180"/>
                    </a:lnTo>
                    <a:lnTo>
                      <a:pt x="475234" y="58547"/>
                    </a:lnTo>
                    <a:lnTo>
                      <a:pt x="491617" y="76708"/>
                    </a:lnTo>
                    <a:lnTo>
                      <a:pt x="498729" y="86360"/>
                    </a:lnTo>
                    <a:lnTo>
                      <a:pt x="506476" y="96901"/>
                    </a:lnTo>
                    <a:lnTo>
                      <a:pt x="521843" y="119888"/>
                    </a:lnTo>
                    <a:lnTo>
                      <a:pt x="528955" y="131953"/>
                    </a:lnTo>
                    <a:lnTo>
                      <a:pt x="536702" y="144907"/>
                    </a:lnTo>
                    <a:lnTo>
                      <a:pt x="543941" y="158369"/>
                    </a:lnTo>
                    <a:lnTo>
                      <a:pt x="551561" y="172720"/>
                    </a:lnTo>
                    <a:lnTo>
                      <a:pt x="558292" y="187198"/>
                    </a:lnTo>
                    <a:lnTo>
                      <a:pt x="565531" y="202565"/>
                    </a:lnTo>
                    <a:lnTo>
                      <a:pt x="572262" y="218313"/>
                    </a:lnTo>
                    <a:lnTo>
                      <a:pt x="579374" y="235204"/>
                    </a:lnTo>
                    <a:lnTo>
                      <a:pt x="592836" y="269748"/>
                    </a:lnTo>
                    <a:lnTo>
                      <a:pt x="599567" y="287909"/>
                    </a:lnTo>
                    <a:lnTo>
                      <a:pt x="606806" y="307086"/>
                    </a:lnTo>
                    <a:lnTo>
                      <a:pt x="618744" y="346075"/>
                    </a:lnTo>
                    <a:lnTo>
                      <a:pt x="630809" y="385826"/>
                    </a:lnTo>
                    <a:lnTo>
                      <a:pt x="641858" y="426720"/>
                    </a:lnTo>
                    <a:lnTo>
                      <a:pt x="651891" y="468376"/>
                    </a:lnTo>
                    <a:lnTo>
                      <a:pt x="661035" y="511175"/>
                    </a:lnTo>
                    <a:lnTo>
                      <a:pt x="669671" y="554863"/>
                    </a:lnTo>
                    <a:lnTo>
                      <a:pt x="677291" y="599440"/>
                    </a:lnTo>
                    <a:lnTo>
                      <a:pt x="684530" y="646049"/>
                    </a:lnTo>
                    <a:lnTo>
                      <a:pt x="690245" y="692531"/>
                    </a:lnTo>
                    <a:lnTo>
                      <a:pt x="692658" y="716153"/>
                    </a:lnTo>
                    <a:lnTo>
                      <a:pt x="695579" y="740537"/>
                    </a:lnTo>
                    <a:lnTo>
                      <a:pt x="699897" y="789051"/>
                    </a:lnTo>
                    <a:lnTo>
                      <a:pt x="704215" y="839470"/>
                    </a:lnTo>
                    <a:lnTo>
                      <a:pt x="706628" y="889889"/>
                    </a:lnTo>
                    <a:lnTo>
                      <a:pt x="709041" y="942213"/>
                    </a:lnTo>
                    <a:lnTo>
                      <a:pt x="710438" y="995426"/>
                    </a:lnTo>
                    <a:lnTo>
                      <a:pt x="710946" y="1049655"/>
                    </a:lnTo>
                    <a:lnTo>
                      <a:pt x="710438" y="1056005"/>
                    </a:lnTo>
                    <a:lnTo>
                      <a:pt x="710438" y="1062609"/>
                    </a:lnTo>
                    <a:lnTo>
                      <a:pt x="710438" y="1076071"/>
                    </a:lnTo>
                    <a:lnTo>
                      <a:pt x="710438" y="1102995"/>
                    </a:lnTo>
                    <a:lnTo>
                      <a:pt x="709549" y="1129411"/>
                    </a:lnTo>
                    <a:lnTo>
                      <a:pt x="709041" y="1156208"/>
                    </a:lnTo>
                    <a:lnTo>
                      <a:pt x="708025" y="1168781"/>
                    </a:lnTo>
                    <a:lnTo>
                      <a:pt x="707517" y="1175004"/>
                    </a:lnTo>
                    <a:lnTo>
                      <a:pt x="707517" y="1181735"/>
                    </a:lnTo>
                    <a:lnTo>
                      <a:pt x="706628" y="1207643"/>
                    </a:lnTo>
                    <a:lnTo>
                      <a:pt x="705612" y="1220089"/>
                    </a:lnTo>
                    <a:lnTo>
                      <a:pt x="705231" y="1226312"/>
                    </a:lnTo>
                    <a:lnTo>
                      <a:pt x="705231" y="1233043"/>
                    </a:lnTo>
                    <a:lnTo>
                      <a:pt x="704215" y="1258951"/>
                    </a:lnTo>
                    <a:lnTo>
                      <a:pt x="703199" y="1264793"/>
                    </a:lnTo>
                    <a:lnTo>
                      <a:pt x="702818" y="1271016"/>
                    </a:lnTo>
                    <a:lnTo>
                      <a:pt x="701802" y="1283462"/>
                    </a:lnTo>
                    <a:lnTo>
                      <a:pt x="699897" y="1308481"/>
                    </a:lnTo>
                    <a:lnTo>
                      <a:pt x="698881" y="1314196"/>
                    </a:lnTo>
                    <a:lnTo>
                      <a:pt x="698500" y="1320419"/>
                    </a:lnTo>
                    <a:lnTo>
                      <a:pt x="697484" y="1332865"/>
                    </a:lnTo>
                    <a:lnTo>
                      <a:pt x="695579" y="1357884"/>
                    </a:lnTo>
                    <a:lnTo>
                      <a:pt x="692658" y="1381379"/>
                    </a:lnTo>
                    <a:lnTo>
                      <a:pt x="690245" y="1405382"/>
                    </a:lnTo>
                    <a:lnTo>
                      <a:pt x="684530" y="1452880"/>
                    </a:lnTo>
                    <a:lnTo>
                      <a:pt x="680720" y="1475486"/>
                    </a:lnTo>
                    <a:lnTo>
                      <a:pt x="677291" y="1498473"/>
                    </a:lnTo>
                    <a:lnTo>
                      <a:pt x="669671" y="1543177"/>
                    </a:lnTo>
                    <a:lnTo>
                      <a:pt x="661035" y="1586865"/>
                    </a:lnTo>
                    <a:lnTo>
                      <a:pt x="656209" y="1608455"/>
                    </a:lnTo>
                    <a:lnTo>
                      <a:pt x="651891" y="1630553"/>
                    </a:lnTo>
                    <a:lnTo>
                      <a:pt x="648970" y="1640586"/>
                    </a:lnTo>
                    <a:lnTo>
                      <a:pt x="646557" y="1651127"/>
                    </a:lnTo>
                    <a:lnTo>
                      <a:pt x="641858" y="1672209"/>
                    </a:lnTo>
                    <a:lnTo>
                      <a:pt x="636016" y="1692402"/>
                    </a:lnTo>
                    <a:lnTo>
                      <a:pt x="633222" y="1702562"/>
                    </a:lnTo>
                    <a:lnTo>
                      <a:pt x="630809" y="1713103"/>
                    </a:lnTo>
                    <a:lnTo>
                      <a:pt x="627380" y="1722628"/>
                    </a:lnTo>
                    <a:lnTo>
                      <a:pt x="624586" y="1732788"/>
                    </a:lnTo>
                    <a:lnTo>
                      <a:pt x="618744" y="1752854"/>
                    </a:lnTo>
                    <a:lnTo>
                      <a:pt x="615442" y="1762506"/>
                    </a:lnTo>
                    <a:lnTo>
                      <a:pt x="612521" y="1772539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1083982" y="1791554"/>
                <a:ext cx="2344981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2344802" h="2099438">
                    <a:moveTo>
                      <a:pt x="0" y="0"/>
                    </a:moveTo>
                    <a:lnTo>
                      <a:pt x="2344801" y="0"/>
                    </a:lnTo>
                    <a:lnTo>
                      <a:pt x="2326513" y="1397"/>
                    </a:lnTo>
                    <a:lnTo>
                      <a:pt x="2308860" y="5207"/>
                    </a:lnTo>
                    <a:lnTo>
                      <a:pt x="2291461" y="11430"/>
                    </a:lnTo>
                    <a:lnTo>
                      <a:pt x="2274697" y="20574"/>
                    </a:lnTo>
                    <a:lnTo>
                      <a:pt x="2257933" y="31623"/>
                    </a:lnTo>
                    <a:lnTo>
                      <a:pt x="2241550" y="45085"/>
                    </a:lnTo>
                    <a:lnTo>
                      <a:pt x="2225802" y="60960"/>
                    </a:lnTo>
                    <a:lnTo>
                      <a:pt x="2210435" y="79121"/>
                    </a:lnTo>
                    <a:lnTo>
                      <a:pt x="2194560" y="99314"/>
                    </a:lnTo>
                    <a:lnTo>
                      <a:pt x="2179701" y="121920"/>
                    </a:lnTo>
                    <a:lnTo>
                      <a:pt x="2164842" y="146812"/>
                    </a:lnTo>
                    <a:lnTo>
                      <a:pt x="2150872" y="174244"/>
                    </a:lnTo>
                    <a:lnTo>
                      <a:pt x="2136902" y="203454"/>
                    </a:lnTo>
                    <a:lnTo>
                      <a:pt x="2123567" y="235585"/>
                    </a:lnTo>
                    <a:lnTo>
                      <a:pt x="2110105" y="270129"/>
                    </a:lnTo>
                    <a:lnTo>
                      <a:pt x="2097659" y="307086"/>
                    </a:lnTo>
                    <a:lnTo>
                      <a:pt x="2084705" y="346075"/>
                    </a:lnTo>
                    <a:lnTo>
                      <a:pt x="2072640" y="385826"/>
                    </a:lnTo>
                    <a:lnTo>
                      <a:pt x="2061591" y="426720"/>
                    </a:lnTo>
                    <a:lnTo>
                      <a:pt x="2051558" y="468376"/>
                    </a:lnTo>
                    <a:lnTo>
                      <a:pt x="2041906" y="511175"/>
                    </a:lnTo>
                    <a:lnTo>
                      <a:pt x="2033778" y="554863"/>
                    </a:lnTo>
                    <a:lnTo>
                      <a:pt x="2025650" y="599440"/>
                    </a:lnTo>
                    <a:lnTo>
                      <a:pt x="2019300" y="646049"/>
                    </a:lnTo>
                    <a:lnTo>
                      <a:pt x="2013077" y="692531"/>
                    </a:lnTo>
                    <a:lnTo>
                      <a:pt x="2007870" y="740537"/>
                    </a:lnTo>
                    <a:lnTo>
                      <a:pt x="2003044" y="789051"/>
                    </a:lnTo>
                    <a:lnTo>
                      <a:pt x="1999742" y="839470"/>
                    </a:lnTo>
                    <a:lnTo>
                      <a:pt x="1996313" y="889889"/>
                    </a:lnTo>
                    <a:lnTo>
                      <a:pt x="1994916" y="942213"/>
                    </a:lnTo>
                    <a:lnTo>
                      <a:pt x="1993392" y="995426"/>
                    </a:lnTo>
                    <a:lnTo>
                      <a:pt x="1993392" y="1049655"/>
                    </a:lnTo>
                    <a:lnTo>
                      <a:pt x="1993392" y="1102995"/>
                    </a:lnTo>
                    <a:lnTo>
                      <a:pt x="1994916" y="1156208"/>
                    </a:lnTo>
                    <a:lnTo>
                      <a:pt x="1996313" y="1207643"/>
                    </a:lnTo>
                    <a:lnTo>
                      <a:pt x="1999742" y="1258951"/>
                    </a:lnTo>
                    <a:lnTo>
                      <a:pt x="2003044" y="1308481"/>
                    </a:lnTo>
                    <a:lnTo>
                      <a:pt x="2007870" y="1357884"/>
                    </a:lnTo>
                    <a:lnTo>
                      <a:pt x="2013077" y="1405382"/>
                    </a:lnTo>
                    <a:lnTo>
                      <a:pt x="2019300" y="1452880"/>
                    </a:lnTo>
                    <a:lnTo>
                      <a:pt x="2025650" y="1498473"/>
                    </a:lnTo>
                    <a:lnTo>
                      <a:pt x="2033778" y="1543177"/>
                    </a:lnTo>
                    <a:lnTo>
                      <a:pt x="2041906" y="1586865"/>
                    </a:lnTo>
                    <a:lnTo>
                      <a:pt x="2051558" y="1630553"/>
                    </a:lnTo>
                    <a:lnTo>
                      <a:pt x="2061591" y="1672209"/>
                    </a:lnTo>
                    <a:lnTo>
                      <a:pt x="2072640" y="1713103"/>
                    </a:lnTo>
                    <a:lnTo>
                      <a:pt x="2084705" y="1752854"/>
                    </a:lnTo>
                    <a:lnTo>
                      <a:pt x="2097659" y="1792224"/>
                    </a:lnTo>
                    <a:lnTo>
                      <a:pt x="2109597" y="1826768"/>
                    </a:lnTo>
                    <a:lnTo>
                      <a:pt x="2122551" y="1860423"/>
                    </a:lnTo>
                    <a:lnTo>
                      <a:pt x="2135505" y="1891157"/>
                    </a:lnTo>
                    <a:lnTo>
                      <a:pt x="2142236" y="1906016"/>
                    </a:lnTo>
                    <a:lnTo>
                      <a:pt x="2148967" y="1920367"/>
                    </a:lnTo>
                    <a:lnTo>
                      <a:pt x="2155698" y="1933829"/>
                    </a:lnTo>
                    <a:lnTo>
                      <a:pt x="2162429" y="1946783"/>
                    </a:lnTo>
                    <a:lnTo>
                      <a:pt x="2176780" y="1971802"/>
                    </a:lnTo>
                    <a:lnTo>
                      <a:pt x="2191258" y="1993900"/>
                    </a:lnTo>
                    <a:lnTo>
                      <a:pt x="2198370" y="2004441"/>
                    </a:lnTo>
                    <a:lnTo>
                      <a:pt x="2206117" y="2014474"/>
                    </a:lnTo>
                    <a:lnTo>
                      <a:pt x="2212848" y="2023618"/>
                    </a:lnTo>
                    <a:lnTo>
                      <a:pt x="2220468" y="2032254"/>
                    </a:lnTo>
                    <a:lnTo>
                      <a:pt x="2235835" y="2048637"/>
                    </a:lnTo>
                    <a:lnTo>
                      <a:pt x="2251202" y="2061972"/>
                    </a:lnTo>
                    <a:lnTo>
                      <a:pt x="2258822" y="2068322"/>
                    </a:lnTo>
                    <a:lnTo>
                      <a:pt x="2267077" y="2074037"/>
                    </a:lnTo>
                    <a:lnTo>
                      <a:pt x="2274697" y="2078863"/>
                    </a:lnTo>
                    <a:lnTo>
                      <a:pt x="2282825" y="2083181"/>
                    </a:lnTo>
                    <a:lnTo>
                      <a:pt x="2299716" y="2090801"/>
                    </a:lnTo>
                    <a:lnTo>
                      <a:pt x="2316480" y="2095627"/>
                    </a:lnTo>
                    <a:lnTo>
                      <a:pt x="2325116" y="2097532"/>
                    </a:lnTo>
                    <a:lnTo>
                      <a:pt x="2333752" y="2098929"/>
                    </a:lnTo>
                    <a:lnTo>
                      <a:pt x="0" y="2099437"/>
                    </a:lnTo>
                    <a:lnTo>
                      <a:pt x="8636" y="2098548"/>
                    </a:lnTo>
                    <a:lnTo>
                      <a:pt x="17272" y="2097024"/>
                    </a:lnTo>
                    <a:lnTo>
                      <a:pt x="25908" y="2095119"/>
                    </a:lnTo>
                    <a:lnTo>
                      <a:pt x="35052" y="2093214"/>
                    </a:lnTo>
                    <a:lnTo>
                      <a:pt x="38862" y="2091309"/>
                    </a:lnTo>
                    <a:lnTo>
                      <a:pt x="40767" y="2090293"/>
                    </a:lnTo>
                    <a:lnTo>
                      <a:pt x="43180" y="2089912"/>
                    </a:lnTo>
                    <a:lnTo>
                      <a:pt x="51816" y="2086483"/>
                    </a:lnTo>
                    <a:lnTo>
                      <a:pt x="60452" y="2082673"/>
                    </a:lnTo>
                    <a:lnTo>
                      <a:pt x="69088" y="2078355"/>
                    </a:lnTo>
                    <a:lnTo>
                      <a:pt x="85471" y="2066798"/>
                    </a:lnTo>
                    <a:lnTo>
                      <a:pt x="93091" y="2060575"/>
                    </a:lnTo>
                    <a:lnTo>
                      <a:pt x="101727" y="2053844"/>
                    </a:lnTo>
                    <a:lnTo>
                      <a:pt x="109474" y="2046224"/>
                    </a:lnTo>
                    <a:lnTo>
                      <a:pt x="113284" y="2041906"/>
                    </a:lnTo>
                    <a:lnTo>
                      <a:pt x="117602" y="2037969"/>
                    </a:lnTo>
                    <a:lnTo>
                      <a:pt x="125222" y="2029333"/>
                    </a:lnTo>
                    <a:lnTo>
                      <a:pt x="129159" y="2024634"/>
                    </a:lnTo>
                    <a:lnTo>
                      <a:pt x="131064" y="2022221"/>
                    </a:lnTo>
                    <a:lnTo>
                      <a:pt x="133477" y="2020316"/>
                    </a:lnTo>
                    <a:lnTo>
                      <a:pt x="134874" y="2017395"/>
                    </a:lnTo>
                    <a:lnTo>
                      <a:pt x="136779" y="2014982"/>
                    </a:lnTo>
                    <a:lnTo>
                      <a:pt x="140589" y="2010156"/>
                    </a:lnTo>
                    <a:lnTo>
                      <a:pt x="148336" y="1999615"/>
                    </a:lnTo>
                    <a:lnTo>
                      <a:pt x="151638" y="1993900"/>
                    </a:lnTo>
                    <a:lnTo>
                      <a:pt x="155575" y="1988566"/>
                    </a:lnTo>
                    <a:lnTo>
                      <a:pt x="163195" y="1977009"/>
                    </a:lnTo>
                    <a:lnTo>
                      <a:pt x="169926" y="1964563"/>
                    </a:lnTo>
                    <a:lnTo>
                      <a:pt x="177546" y="1951609"/>
                    </a:lnTo>
                    <a:lnTo>
                      <a:pt x="192024" y="1924812"/>
                    </a:lnTo>
                    <a:lnTo>
                      <a:pt x="198755" y="1909826"/>
                    </a:lnTo>
                    <a:lnTo>
                      <a:pt x="205486" y="1894459"/>
                    </a:lnTo>
                    <a:lnTo>
                      <a:pt x="212217" y="1878711"/>
                    </a:lnTo>
                    <a:lnTo>
                      <a:pt x="213614" y="1874393"/>
                    </a:lnTo>
                    <a:lnTo>
                      <a:pt x="215519" y="1870456"/>
                    </a:lnTo>
                    <a:lnTo>
                      <a:pt x="219329" y="1862836"/>
                    </a:lnTo>
                    <a:lnTo>
                      <a:pt x="232791" y="1828292"/>
                    </a:lnTo>
                    <a:lnTo>
                      <a:pt x="239522" y="1810512"/>
                    </a:lnTo>
                    <a:lnTo>
                      <a:pt x="246253" y="1792224"/>
                    </a:lnTo>
                    <a:lnTo>
                      <a:pt x="251968" y="1772539"/>
                    </a:lnTo>
                    <a:lnTo>
                      <a:pt x="254889" y="1762506"/>
                    </a:lnTo>
                    <a:lnTo>
                      <a:pt x="258191" y="1752854"/>
                    </a:lnTo>
                    <a:lnTo>
                      <a:pt x="264033" y="1732788"/>
                    </a:lnTo>
                    <a:lnTo>
                      <a:pt x="266827" y="1722628"/>
                    </a:lnTo>
                    <a:lnTo>
                      <a:pt x="270256" y="1713103"/>
                    </a:lnTo>
                    <a:lnTo>
                      <a:pt x="272669" y="1702562"/>
                    </a:lnTo>
                    <a:lnTo>
                      <a:pt x="275463" y="1692402"/>
                    </a:lnTo>
                    <a:lnTo>
                      <a:pt x="281305" y="1672209"/>
                    </a:lnTo>
                    <a:lnTo>
                      <a:pt x="286131" y="1651127"/>
                    </a:lnTo>
                    <a:lnTo>
                      <a:pt x="288544" y="1640586"/>
                    </a:lnTo>
                    <a:lnTo>
                      <a:pt x="291338" y="1630553"/>
                    </a:lnTo>
                    <a:lnTo>
                      <a:pt x="295656" y="1608455"/>
                    </a:lnTo>
                    <a:lnTo>
                      <a:pt x="300482" y="1586865"/>
                    </a:lnTo>
                    <a:lnTo>
                      <a:pt x="309118" y="1543177"/>
                    </a:lnTo>
                    <a:lnTo>
                      <a:pt x="316865" y="1498473"/>
                    </a:lnTo>
                    <a:lnTo>
                      <a:pt x="320167" y="1475486"/>
                    </a:lnTo>
                    <a:lnTo>
                      <a:pt x="323977" y="1452880"/>
                    </a:lnTo>
                    <a:lnTo>
                      <a:pt x="329819" y="1405382"/>
                    </a:lnTo>
                    <a:lnTo>
                      <a:pt x="332105" y="1381379"/>
                    </a:lnTo>
                    <a:lnTo>
                      <a:pt x="335026" y="1357884"/>
                    </a:lnTo>
                    <a:lnTo>
                      <a:pt x="336931" y="1332865"/>
                    </a:lnTo>
                    <a:lnTo>
                      <a:pt x="337947" y="1320419"/>
                    </a:lnTo>
                    <a:lnTo>
                      <a:pt x="338455" y="1314196"/>
                    </a:lnTo>
                    <a:lnTo>
                      <a:pt x="339344" y="1308481"/>
                    </a:lnTo>
                    <a:lnTo>
                      <a:pt x="341249" y="1283462"/>
                    </a:lnTo>
                    <a:lnTo>
                      <a:pt x="342265" y="1271016"/>
                    </a:lnTo>
                    <a:lnTo>
                      <a:pt x="342773" y="1264793"/>
                    </a:lnTo>
                    <a:lnTo>
                      <a:pt x="343662" y="1258951"/>
                    </a:lnTo>
                    <a:lnTo>
                      <a:pt x="344678" y="1233043"/>
                    </a:lnTo>
                    <a:lnTo>
                      <a:pt x="344678" y="1226312"/>
                    </a:lnTo>
                    <a:lnTo>
                      <a:pt x="345186" y="1220089"/>
                    </a:lnTo>
                    <a:lnTo>
                      <a:pt x="346075" y="1207643"/>
                    </a:lnTo>
                    <a:lnTo>
                      <a:pt x="347091" y="1181735"/>
                    </a:lnTo>
                    <a:lnTo>
                      <a:pt x="347091" y="1175004"/>
                    </a:lnTo>
                    <a:lnTo>
                      <a:pt x="347472" y="1168781"/>
                    </a:lnTo>
                    <a:lnTo>
                      <a:pt x="348488" y="1156208"/>
                    </a:lnTo>
                    <a:lnTo>
                      <a:pt x="348996" y="1129411"/>
                    </a:lnTo>
                    <a:lnTo>
                      <a:pt x="349885" y="1102995"/>
                    </a:lnTo>
                    <a:lnTo>
                      <a:pt x="349885" y="1076071"/>
                    </a:lnTo>
                    <a:lnTo>
                      <a:pt x="349885" y="1062609"/>
                    </a:lnTo>
                    <a:lnTo>
                      <a:pt x="349885" y="1056005"/>
                    </a:lnTo>
                    <a:lnTo>
                      <a:pt x="350393" y="1049655"/>
                    </a:lnTo>
                    <a:lnTo>
                      <a:pt x="349885" y="995426"/>
                    </a:lnTo>
                    <a:lnTo>
                      <a:pt x="348488" y="942213"/>
                    </a:lnTo>
                    <a:lnTo>
                      <a:pt x="346075" y="889889"/>
                    </a:lnTo>
                    <a:lnTo>
                      <a:pt x="343662" y="839470"/>
                    </a:lnTo>
                    <a:lnTo>
                      <a:pt x="339344" y="789051"/>
                    </a:lnTo>
                    <a:lnTo>
                      <a:pt x="335026" y="740537"/>
                    </a:lnTo>
                    <a:lnTo>
                      <a:pt x="332105" y="716153"/>
                    </a:lnTo>
                    <a:lnTo>
                      <a:pt x="329819" y="692531"/>
                    </a:lnTo>
                    <a:lnTo>
                      <a:pt x="323977" y="646049"/>
                    </a:lnTo>
                    <a:lnTo>
                      <a:pt x="316865" y="599440"/>
                    </a:lnTo>
                    <a:lnTo>
                      <a:pt x="309118" y="554863"/>
                    </a:lnTo>
                    <a:lnTo>
                      <a:pt x="300482" y="511175"/>
                    </a:lnTo>
                    <a:lnTo>
                      <a:pt x="291338" y="468376"/>
                    </a:lnTo>
                    <a:lnTo>
                      <a:pt x="281305" y="426720"/>
                    </a:lnTo>
                    <a:lnTo>
                      <a:pt x="270256" y="385826"/>
                    </a:lnTo>
                    <a:lnTo>
                      <a:pt x="258191" y="346075"/>
                    </a:lnTo>
                    <a:lnTo>
                      <a:pt x="246253" y="307086"/>
                    </a:lnTo>
                    <a:lnTo>
                      <a:pt x="232791" y="270129"/>
                    </a:lnTo>
                    <a:lnTo>
                      <a:pt x="219329" y="235585"/>
                    </a:lnTo>
                    <a:lnTo>
                      <a:pt x="212217" y="218821"/>
                    </a:lnTo>
                    <a:lnTo>
                      <a:pt x="205486" y="203454"/>
                    </a:lnTo>
                    <a:lnTo>
                      <a:pt x="192024" y="174244"/>
                    </a:lnTo>
                    <a:lnTo>
                      <a:pt x="177546" y="146812"/>
                    </a:lnTo>
                    <a:lnTo>
                      <a:pt x="163195" y="121920"/>
                    </a:lnTo>
                    <a:lnTo>
                      <a:pt x="155575" y="109855"/>
                    </a:lnTo>
                    <a:lnTo>
                      <a:pt x="148336" y="99314"/>
                    </a:lnTo>
                    <a:lnTo>
                      <a:pt x="140589" y="88773"/>
                    </a:lnTo>
                    <a:lnTo>
                      <a:pt x="133477" y="79121"/>
                    </a:lnTo>
                    <a:lnTo>
                      <a:pt x="125222" y="69596"/>
                    </a:lnTo>
                    <a:lnTo>
                      <a:pt x="117602" y="60960"/>
                    </a:lnTo>
                    <a:lnTo>
                      <a:pt x="109474" y="52324"/>
                    </a:lnTo>
                    <a:lnTo>
                      <a:pt x="101727" y="45085"/>
                    </a:lnTo>
                    <a:lnTo>
                      <a:pt x="85471" y="31623"/>
                    </a:lnTo>
                    <a:lnTo>
                      <a:pt x="69088" y="20574"/>
                    </a:lnTo>
                    <a:lnTo>
                      <a:pt x="51816" y="11430"/>
                    </a:lnTo>
                    <a:lnTo>
                      <a:pt x="43180" y="7620"/>
                    </a:lnTo>
                    <a:lnTo>
                      <a:pt x="35052" y="5207"/>
                    </a:lnTo>
                    <a:lnTo>
                      <a:pt x="25908" y="2794"/>
                    </a:lnTo>
                    <a:lnTo>
                      <a:pt x="17272" y="1397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23900" y="1791554"/>
                <a:ext cx="711274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710820" h="2099438">
                    <a:moveTo>
                      <a:pt x="606679" y="307086"/>
                    </a:moveTo>
                    <a:lnTo>
                      <a:pt x="618617" y="346075"/>
                    </a:lnTo>
                    <a:lnTo>
                      <a:pt x="630682" y="385826"/>
                    </a:lnTo>
                    <a:lnTo>
                      <a:pt x="641731" y="426720"/>
                    </a:lnTo>
                    <a:lnTo>
                      <a:pt x="651764" y="468376"/>
                    </a:lnTo>
                    <a:lnTo>
                      <a:pt x="660908" y="511175"/>
                    </a:lnTo>
                    <a:lnTo>
                      <a:pt x="669544" y="554863"/>
                    </a:lnTo>
                    <a:lnTo>
                      <a:pt x="677291" y="599440"/>
                    </a:lnTo>
                    <a:lnTo>
                      <a:pt x="684403" y="646049"/>
                    </a:lnTo>
                    <a:lnTo>
                      <a:pt x="690245" y="692531"/>
                    </a:lnTo>
                    <a:lnTo>
                      <a:pt x="692531" y="716153"/>
                    </a:lnTo>
                    <a:lnTo>
                      <a:pt x="695452" y="740537"/>
                    </a:lnTo>
                    <a:lnTo>
                      <a:pt x="699770" y="789051"/>
                    </a:lnTo>
                    <a:lnTo>
                      <a:pt x="704088" y="839470"/>
                    </a:lnTo>
                    <a:lnTo>
                      <a:pt x="706501" y="889889"/>
                    </a:lnTo>
                    <a:lnTo>
                      <a:pt x="708914" y="942213"/>
                    </a:lnTo>
                    <a:lnTo>
                      <a:pt x="710311" y="995426"/>
                    </a:lnTo>
                    <a:lnTo>
                      <a:pt x="710819" y="1049655"/>
                    </a:lnTo>
                    <a:lnTo>
                      <a:pt x="710311" y="1056005"/>
                    </a:lnTo>
                    <a:lnTo>
                      <a:pt x="710311" y="1062609"/>
                    </a:lnTo>
                    <a:lnTo>
                      <a:pt x="710311" y="1076071"/>
                    </a:lnTo>
                    <a:lnTo>
                      <a:pt x="710311" y="1102995"/>
                    </a:lnTo>
                    <a:lnTo>
                      <a:pt x="709422" y="1129411"/>
                    </a:lnTo>
                    <a:lnTo>
                      <a:pt x="708914" y="1156208"/>
                    </a:lnTo>
                    <a:lnTo>
                      <a:pt x="707898" y="1168781"/>
                    </a:lnTo>
                    <a:lnTo>
                      <a:pt x="707517" y="1175004"/>
                    </a:lnTo>
                    <a:lnTo>
                      <a:pt x="707517" y="1181735"/>
                    </a:lnTo>
                    <a:lnTo>
                      <a:pt x="706501" y="1207643"/>
                    </a:lnTo>
                    <a:lnTo>
                      <a:pt x="705612" y="1220089"/>
                    </a:lnTo>
                    <a:lnTo>
                      <a:pt x="705104" y="1226312"/>
                    </a:lnTo>
                    <a:lnTo>
                      <a:pt x="705104" y="1233043"/>
                    </a:lnTo>
                    <a:lnTo>
                      <a:pt x="704088" y="1258951"/>
                    </a:lnTo>
                    <a:lnTo>
                      <a:pt x="703199" y="1264793"/>
                    </a:lnTo>
                    <a:lnTo>
                      <a:pt x="702691" y="1271016"/>
                    </a:lnTo>
                    <a:lnTo>
                      <a:pt x="701675" y="1283462"/>
                    </a:lnTo>
                    <a:lnTo>
                      <a:pt x="699770" y="1308481"/>
                    </a:lnTo>
                    <a:lnTo>
                      <a:pt x="698881" y="1314196"/>
                    </a:lnTo>
                    <a:lnTo>
                      <a:pt x="698373" y="1320419"/>
                    </a:lnTo>
                    <a:lnTo>
                      <a:pt x="697357" y="1332865"/>
                    </a:lnTo>
                    <a:lnTo>
                      <a:pt x="695452" y="1357884"/>
                    </a:lnTo>
                    <a:lnTo>
                      <a:pt x="692531" y="1381379"/>
                    </a:lnTo>
                    <a:lnTo>
                      <a:pt x="690245" y="1405382"/>
                    </a:lnTo>
                    <a:lnTo>
                      <a:pt x="684403" y="1452880"/>
                    </a:lnTo>
                    <a:lnTo>
                      <a:pt x="680593" y="1475486"/>
                    </a:lnTo>
                    <a:lnTo>
                      <a:pt x="677291" y="1498473"/>
                    </a:lnTo>
                    <a:lnTo>
                      <a:pt x="669544" y="1543177"/>
                    </a:lnTo>
                    <a:lnTo>
                      <a:pt x="660908" y="1586865"/>
                    </a:lnTo>
                    <a:lnTo>
                      <a:pt x="656082" y="1608455"/>
                    </a:lnTo>
                    <a:lnTo>
                      <a:pt x="651764" y="1630553"/>
                    </a:lnTo>
                    <a:lnTo>
                      <a:pt x="648970" y="1640586"/>
                    </a:lnTo>
                    <a:lnTo>
                      <a:pt x="646557" y="1651127"/>
                    </a:lnTo>
                    <a:lnTo>
                      <a:pt x="641731" y="1672209"/>
                    </a:lnTo>
                    <a:lnTo>
                      <a:pt x="635889" y="1692402"/>
                    </a:lnTo>
                    <a:lnTo>
                      <a:pt x="633095" y="1702562"/>
                    </a:lnTo>
                    <a:lnTo>
                      <a:pt x="630682" y="1713103"/>
                    </a:lnTo>
                    <a:lnTo>
                      <a:pt x="627253" y="1722628"/>
                    </a:lnTo>
                    <a:lnTo>
                      <a:pt x="624459" y="1732788"/>
                    </a:lnTo>
                    <a:lnTo>
                      <a:pt x="618617" y="1752854"/>
                    </a:lnTo>
                    <a:lnTo>
                      <a:pt x="615315" y="1762506"/>
                    </a:lnTo>
                    <a:lnTo>
                      <a:pt x="612394" y="1772539"/>
                    </a:lnTo>
                    <a:lnTo>
                      <a:pt x="606679" y="1792224"/>
                    </a:lnTo>
                    <a:lnTo>
                      <a:pt x="599948" y="1810512"/>
                    </a:lnTo>
                    <a:lnTo>
                      <a:pt x="593217" y="1828292"/>
                    </a:lnTo>
                    <a:lnTo>
                      <a:pt x="579755" y="1862836"/>
                    </a:lnTo>
                    <a:lnTo>
                      <a:pt x="575945" y="1870456"/>
                    </a:lnTo>
                    <a:lnTo>
                      <a:pt x="574040" y="1874393"/>
                    </a:lnTo>
                    <a:lnTo>
                      <a:pt x="572643" y="1878711"/>
                    </a:lnTo>
                    <a:lnTo>
                      <a:pt x="565912" y="1894459"/>
                    </a:lnTo>
                    <a:lnTo>
                      <a:pt x="559181" y="1909826"/>
                    </a:lnTo>
                    <a:lnTo>
                      <a:pt x="552450" y="1924812"/>
                    </a:lnTo>
                    <a:lnTo>
                      <a:pt x="537972" y="1951609"/>
                    </a:lnTo>
                    <a:lnTo>
                      <a:pt x="530352" y="1964563"/>
                    </a:lnTo>
                    <a:lnTo>
                      <a:pt x="523621" y="1977009"/>
                    </a:lnTo>
                    <a:lnTo>
                      <a:pt x="516001" y="1988566"/>
                    </a:lnTo>
                    <a:lnTo>
                      <a:pt x="512064" y="1993900"/>
                    </a:lnTo>
                    <a:lnTo>
                      <a:pt x="508762" y="1999615"/>
                    </a:lnTo>
                    <a:lnTo>
                      <a:pt x="501015" y="2010156"/>
                    </a:lnTo>
                    <a:lnTo>
                      <a:pt x="497205" y="2014982"/>
                    </a:lnTo>
                    <a:lnTo>
                      <a:pt x="495300" y="2017395"/>
                    </a:lnTo>
                    <a:lnTo>
                      <a:pt x="493903" y="2020316"/>
                    </a:lnTo>
                    <a:lnTo>
                      <a:pt x="491490" y="2022221"/>
                    </a:lnTo>
                    <a:lnTo>
                      <a:pt x="489585" y="2024634"/>
                    </a:lnTo>
                    <a:lnTo>
                      <a:pt x="485648" y="2029333"/>
                    </a:lnTo>
                    <a:lnTo>
                      <a:pt x="478028" y="2037969"/>
                    </a:lnTo>
                    <a:lnTo>
                      <a:pt x="473710" y="2041906"/>
                    </a:lnTo>
                    <a:lnTo>
                      <a:pt x="469900" y="2046224"/>
                    </a:lnTo>
                    <a:lnTo>
                      <a:pt x="462153" y="2053844"/>
                    </a:lnTo>
                    <a:lnTo>
                      <a:pt x="453517" y="2060575"/>
                    </a:lnTo>
                    <a:lnTo>
                      <a:pt x="445897" y="2066798"/>
                    </a:lnTo>
                    <a:lnTo>
                      <a:pt x="429514" y="2078355"/>
                    </a:lnTo>
                    <a:lnTo>
                      <a:pt x="420878" y="2082673"/>
                    </a:lnTo>
                    <a:lnTo>
                      <a:pt x="412242" y="2086483"/>
                    </a:lnTo>
                    <a:lnTo>
                      <a:pt x="403606" y="2089912"/>
                    </a:lnTo>
                    <a:lnTo>
                      <a:pt x="401193" y="2090293"/>
                    </a:lnTo>
                    <a:lnTo>
                      <a:pt x="399288" y="2091309"/>
                    </a:lnTo>
                    <a:lnTo>
                      <a:pt x="395478" y="2093214"/>
                    </a:lnTo>
                    <a:lnTo>
                      <a:pt x="386334" y="2095119"/>
                    </a:lnTo>
                    <a:lnTo>
                      <a:pt x="377698" y="2097024"/>
                    </a:lnTo>
                    <a:lnTo>
                      <a:pt x="369062" y="2098548"/>
                    </a:lnTo>
                    <a:lnTo>
                      <a:pt x="360426" y="2099437"/>
                    </a:lnTo>
                    <a:lnTo>
                      <a:pt x="355600" y="2099437"/>
                    </a:lnTo>
                    <a:lnTo>
                      <a:pt x="351282" y="2099437"/>
                    </a:lnTo>
                    <a:lnTo>
                      <a:pt x="346964" y="2099437"/>
                    </a:lnTo>
                    <a:lnTo>
                      <a:pt x="329184" y="2096643"/>
                    </a:lnTo>
                    <a:lnTo>
                      <a:pt x="320548" y="2094611"/>
                    </a:lnTo>
                    <a:lnTo>
                      <a:pt x="311912" y="2092325"/>
                    </a:lnTo>
                    <a:lnTo>
                      <a:pt x="294640" y="2085594"/>
                    </a:lnTo>
                    <a:lnTo>
                      <a:pt x="278384" y="2076958"/>
                    </a:lnTo>
                    <a:lnTo>
                      <a:pt x="261493" y="2065401"/>
                    </a:lnTo>
                    <a:lnTo>
                      <a:pt x="245745" y="2051939"/>
                    </a:lnTo>
                    <a:lnTo>
                      <a:pt x="237490" y="2044319"/>
                    </a:lnTo>
                    <a:lnTo>
                      <a:pt x="229870" y="2036064"/>
                    </a:lnTo>
                    <a:lnTo>
                      <a:pt x="222250" y="2027428"/>
                    </a:lnTo>
                    <a:lnTo>
                      <a:pt x="215011" y="2018411"/>
                    </a:lnTo>
                    <a:lnTo>
                      <a:pt x="207264" y="2008251"/>
                    </a:lnTo>
                    <a:lnTo>
                      <a:pt x="199644" y="1997710"/>
                    </a:lnTo>
                    <a:lnTo>
                      <a:pt x="191897" y="1986661"/>
                    </a:lnTo>
                    <a:lnTo>
                      <a:pt x="185166" y="1975104"/>
                    </a:lnTo>
                    <a:lnTo>
                      <a:pt x="170815" y="1950212"/>
                    </a:lnTo>
                    <a:lnTo>
                      <a:pt x="156972" y="1923288"/>
                    </a:lnTo>
                    <a:lnTo>
                      <a:pt x="143002" y="1893570"/>
                    </a:lnTo>
                    <a:lnTo>
                      <a:pt x="129540" y="1861820"/>
                    </a:lnTo>
                    <a:lnTo>
                      <a:pt x="122809" y="1845056"/>
                    </a:lnTo>
                    <a:lnTo>
                      <a:pt x="116586" y="1827784"/>
                    </a:lnTo>
                    <a:lnTo>
                      <a:pt x="104140" y="1792224"/>
                    </a:lnTo>
                    <a:lnTo>
                      <a:pt x="91186" y="1752854"/>
                    </a:lnTo>
                    <a:lnTo>
                      <a:pt x="79121" y="1713103"/>
                    </a:lnTo>
                    <a:lnTo>
                      <a:pt x="68072" y="1672209"/>
                    </a:lnTo>
                    <a:lnTo>
                      <a:pt x="58039" y="1630553"/>
                    </a:lnTo>
                    <a:lnTo>
                      <a:pt x="48387" y="1586865"/>
                    </a:lnTo>
                    <a:lnTo>
                      <a:pt x="40259" y="1543177"/>
                    </a:lnTo>
                    <a:lnTo>
                      <a:pt x="32131" y="1498473"/>
                    </a:lnTo>
                    <a:lnTo>
                      <a:pt x="25908" y="1452880"/>
                    </a:lnTo>
                    <a:lnTo>
                      <a:pt x="19685" y="1405382"/>
                    </a:lnTo>
                    <a:lnTo>
                      <a:pt x="14351" y="1357884"/>
                    </a:lnTo>
                    <a:lnTo>
                      <a:pt x="9525" y="1308481"/>
                    </a:lnTo>
                    <a:lnTo>
                      <a:pt x="6223" y="1258951"/>
                    </a:lnTo>
                    <a:lnTo>
                      <a:pt x="2794" y="1207643"/>
                    </a:lnTo>
                    <a:lnTo>
                      <a:pt x="1397" y="1156208"/>
                    </a:lnTo>
                    <a:lnTo>
                      <a:pt x="0" y="1102995"/>
                    </a:lnTo>
                    <a:lnTo>
                      <a:pt x="0" y="1049655"/>
                    </a:lnTo>
                    <a:lnTo>
                      <a:pt x="0" y="995426"/>
                    </a:lnTo>
                    <a:lnTo>
                      <a:pt x="1397" y="942213"/>
                    </a:lnTo>
                    <a:lnTo>
                      <a:pt x="2794" y="889889"/>
                    </a:lnTo>
                    <a:lnTo>
                      <a:pt x="6223" y="839470"/>
                    </a:lnTo>
                    <a:lnTo>
                      <a:pt x="9525" y="789051"/>
                    </a:lnTo>
                    <a:lnTo>
                      <a:pt x="14351" y="740537"/>
                    </a:lnTo>
                    <a:lnTo>
                      <a:pt x="19685" y="692531"/>
                    </a:lnTo>
                    <a:lnTo>
                      <a:pt x="25908" y="646049"/>
                    </a:lnTo>
                    <a:lnTo>
                      <a:pt x="32131" y="599440"/>
                    </a:lnTo>
                    <a:lnTo>
                      <a:pt x="40259" y="554863"/>
                    </a:lnTo>
                    <a:lnTo>
                      <a:pt x="48387" y="511175"/>
                    </a:lnTo>
                    <a:lnTo>
                      <a:pt x="58039" y="468376"/>
                    </a:lnTo>
                    <a:lnTo>
                      <a:pt x="68072" y="426720"/>
                    </a:lnTo>
                    <a:lnTo>
                      <a:pt x="79121" y="385826"/>
                    </a:lnTo>
                    <a:lnTo>
                      <a:pt x="91186" y="346075"/>
                    </a:lnTo>
                    <a:lnTo>
                      <a:pt x="104140" y="307086"/>
                    </a:lnTo>
                    <a:lnTo>
                      <a:pt x="116586" y="270129"/>
                    </a:lnTo>
                    <a:lnTo>
                      <a:pt x="130048" y="235585"/>
                    </a:lnTo>
                    <a:lnTo>
                      <a:pt x="143510" y="203454"/>
                    </a:lnTo>
                    <a:lnTo>
                      <a:pt x="157353" y="174244"/>
                    </a:lnTo>
                    <a:lnTo>
                      <a:pt x="171323" y="146304"/>
                    </a:lnTo>
                    <a:lnTo>
                      <a:pt x="186182" y="121412"/>
                    </a:lnTo>
                    <a:lnTo>
                      <a:pt x="201041" y="98806"/>
                    </a:lnTo>
                    <a:lnTo>
                      <a:pt x="216916" y="78613"/>
                    </a:lnTo>
                    <a:lnTo>
                      <a:pt x="232283" y="60452"/>
                    </a:lnTo>
                    <a:lnTo>
                      <a:pt x="248539" y="44577"/>
                    </a:lnTo>
                    <a:lnTo>
                      <a:pt x="264922" y="31115"/>
                    </a:lnTo>
                    <a:lnTo>
                      <a:pt x="281686" y="20574"/>
                    </a:lnTo>
                    <a:lnTo>
                      <a:pt x="298450" y="11430"/>
                    </a:lnTo>
                    <a:lnTo>
                      <a:pt x="316230" y="5207"/>
                    </a:lnTo>
                    <a:lnTo>
                      <a:pt x="334010" y="1397"/>
                    </a:lnTo>
                    <a:lnTo>
                      <a:pt x="352298" y="0"/>
                    </a:lnTo>
                    <a:lnTo>
                      <a:pt x="355600" y="0"/>
                    </a:lnTo>
                    <a:lnTo>
                      <a:pt x="360426" y="0"/>
                    </a:lnTo>
                    <a:lnTo>
                      <a:pt x="377698" y="1397"/>
                    </a:lnTo>
                    <a:lnTo>
                      <a:pt x="386334" y="2794"/>
                    </a:lnTo>
                    <a:lnTo>
                      <a:pt x="395478" y="5207"/>
                    </a:lnTo>
                    <a:lnTo>
                      <a:pt x="403606" y="7620"/>
                    </a:lnTo>
                    <a:lnTo>
                      <a:pt x="412242" y="11430"/>
                    </a:lnTo>
                    <a:lnTo>
                      <a:pt x="429514" y="20574"/>
                    </a:lnTo>
                    <a:lnTo>
                      <a:pt x="445897" y="31623"/>
                    </a:lnTo>
                    <a:lnTo>
                      <a:pt x="462153" y="45085"/>
                    </a:lnTo>
                    <a:lnTo>
                      <a:pt x="469900" y="52324"/>
                    </a:lnTo>
                    <a:lnTo>
                      <a:pt x="478028" y="60960"/>
                    </a:lnTo>
                    <a:lnTo>
                      <a:pt x="485648" y="69596"/>
                    </a:lnTo>
                    <a:lnTo>
                      <a:pt x="493903" y="79121"/>
                    </a:lnTo>
                    <a:lnTo>
                      <a:pt x="501015" y="88773"/>
                    </a:lnTo>
                    <a:lnTo>
                      <a:pt x="508762" y="99314"/>
                    </a:lnTo>
                    <a:lnTo>
                      <a:pt x="516001" y="109855"/>
                    </a:lnTo>
                    <a:lnTo>
                      <a:pt x="523621" y="121920"/>
                    </a:lnTo>
                    <a:lnTo>
                      <a:pt x="537972" y="146812"/>
                    </a:lnTo>
                    <a:lnTo>
                      <a:pt x="552450" y="174244"/>
                    </a:lnTo>
                    <a:lnTo>
                      <a:pt x="565912" y="203454"/>
                    </a:lnTo>
                    <a:lnTo>
                      <a:pt x="572643" y="218821"/>
                    </a:lnTo>
                    <a:lnTo>
                      <a:pt x="579755" y="235585"/>
                    </a:lnTo>
                    <a:lnTo>
                      <a:pt x="593217" y="270129"/>
                    </a:lnTo>
                    <a:close/>
                  </a:path>
                </a:pathLst>
              </a:custGeom>
              <a:solidFill>
                <a:srgbClr val="E6E6FA"/>
              </a:solidFill>
              <a:ln w="0" cap="flat" cmpd="sng" algn="ctr">
                <a:solidFill>
                  <a:srgbClr val="0099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077773" y="1791555"/>
                <a:ext cx="351192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350521" h="2099311">
                    <a:moveTo>
                      <a:pt x="340360" y="2099310"/>
                    </a:moveTo>
                    <a:lnTo>
                      <a:pt x="331470" y="2098040"/>
                    </a:lnTo>
                    <a:lnTo>
                      <a:pt x="322580" y="2095500"/>
                    </a:lnTo>
                    <a:lnTo>
                      <a:pt x="306070" y="2091690"/>
                    </a:lnTo>
                    <a:lnTo>
                      <a:pt x="289560" y="2084070"/>
                    </a:lnTo>
                    <a:lnTo>
                      <a:pt x="280670" y="2078990"/>
                    </a:lnTo>
                    <a:lnTo>
                      <a:pt x="273050" y="2073910"/>
                    </a:lnTo>
                    <a:lnTo>
                      <a:pt x="265430" y="2068830"/>
                    </a:lnTo>
                    <a:lnTo>
                      <a:pt x="257810" y="2062480"/>
                    </a:lnTo>
                    <a:lnTo>
                      <a:pt x="242570" y="2048510"/>
                    </a:lnTo>
                    <a:lnTo>
                      <a:pt x="227330" y="2033270"/>
                    </a:lnTo>
                    <a:lnTo>
                      <a:pt x="218440" y="2024380"/>
                    </a:lnTo>
                    <a:lnTo>
                      <a:pt x="212090" y="2014220"/>
                    </a:lnTo>
                    <a:lnTo>
                      <a:pt x="204470" y="2005330"/>
                    </a:lnTo>
                    <a:lnTo>
                      <a:pt x="198120" y="1993900"/>
                    </a:lnTo>
                    <a:lnTo>
                      <a:pt x="182880" y="1972310"/>
                    </a:lnTo>
                    <a:lnTo>
                      <a:pt x="168910" y="1946910"/>
                    </a:lnTo>
                    <a:lnTo>
                      <a:pt x="161290" y="1934210"/>
                    </a:lnTo>
                    <a:lnTo>
                      <a:pt x="154940" y="1920240"/>
                    </a:lnTo>
                    <a:lnTo>
                      <a:pt x="148590" y="1906270"/>
                    </a:lnTo>
                    <a:lnTo>
                      <a:pt x="142240" y="1891030"/>
                    </a:lnTo>
                    <a:lnTo>
                      <a:pt x="128270" y="1860550"/>
                    </a:lnTo>
                    <a:lnTo>
                      <a:pt x="115570" y="1827530"/>
                    </a:lnTo>
                    <a:lnTo>
                      <a:pt x="104140" y="1791970"/>
                    </a:lnTo>
                    <a:lnTo>
                      <a:pt x="91440" y="1753870"/>
                    </a:lnTo>
                    <a:lnTo>
                      <a:pt x="78740" y="1713230"/>
                    </a:lnTo>
                    <a:lnTo>
                      <a:pt x="67310" y="1672590"/>
                    </a:lnTo>
                    <a:lnTo>
                      <a:pt x="58420" y="1630680"/>
                    </a:lnTo>
                    <a:lnTo>
                      <a:pt x="48260" y="1587500"/>
                    </a:lnTo>
                    <a:lnTo>
                      <a:pt x="40640" y="1543050"/>
                    </a:lnTo>
                    <a:lnTo>
                      <a:pt x="31750" y="1498600"/>
                    </a:lnTo>
                    <a:lnTo>
                      <a:pt x="25400" y="1452880"/>
                    </a:lnTo>
                    <a:lnTo>
                      <a:pt x="19050" y="1405890"/>
                    </a:lnTo>
                    <a:lnTo>
                      <a:pt x="13970" y="1358900"/>
                    </a:lnTo>
                    <a:lnTo>
                      <a:pt x="8890" y="1309370"/>
                    </a:lnTo>
                    <a:lnTo>
                      <a:pt x="6350" y="1259840"/>
                    </a:lnTo>
                    <a:lnTo>
                      <a:pt x="2540" y="1207770"/>
                    </a:lnTo>
                    <a:lnTo>
                      <a:pt x="1270" y="1156970"/>
                    </a:lnTo>
                    <a:lnTo>
                      <a:pt x="0" y="1103630"/>
                    </a:lnTo>
                    <a:lnTo>
                      <a:pt x="0" y="1050290"/>
                    </a:lnTo>
                    <a:lnTo>
                      <a:pt x="0" y="995680"/>
                    </a:lnTo>
                    <a:lnTo>
                      <a:pt x="1270" y="942340"/>
                    </a:lnTo>
                    <a:lnTo>
                      <a:pt x="2540" y="890270"/>
                    </a:lnTo>
                    <a:lnTo>
                      <a:pt x="6350" y="839470"/>
                    </a:lnTo>
                    <a:lnTo>
                      <a:pt x="8890" y="789940"/>
                    </a:lnTo>
                    <a:lnTo>
                      <a:pt x="13970" y="740410"/>
                    </a:lnTo>
                    <a:lnTo>
                      <a:pt x="19050" y="693420"/>
                    </a:lnTo>
                    <a:lnTo>
                      <a:pt x="25400" y="646430"/>
                    </a:lnTo>
                    <a:lnTo>
                      <a:pt x="31750" y="599440"/>
                    </a:lnTo>
                    <a:lnTo>
                      <a:pt x="40640" y="554990"/>
                    </a:lnTo>
                    <a:lnTo>
                      <a:pt x="48260" y="511810"/>
                    </a:lnTo>
                    <a:lnTo>
                      <a:pt x="58420" y="468630"/>
                    </a:lnTo>
                    <a:lnTo>
                      <a:pt x="67310" y="426720"/>
                    </a:lnTo>
                    <a:lnTo>
                      <a:pt x="78740" y="386080"/>
                    </a:lnTo>
                    <a:lnTo>
                      <a:pt x="91440" y="346710"/>
                    </a:lnTo>
                    <a:lnTo>
                      <a:pt x="104140" y="307340"/>
                    </a:lnTo>
                    <a:lnTo>
                      <a:pt x="116840" y="270510"/>
                    </a:lnTo>
                    <a:lnTo>
                      <a:pt x="129540" y="236220"/>
                    </a:lnTo>
                    <a:lnTo>
                      <a:pt x="143510" y="204470"/>
                    </a:lnTo>
                    <a:lnTo>
                      <a:pt x="157480" y="173990"/>
                    </a:lnTo>
                    <a:lnTo>
                      <a:pt x="171450" y="147320"/>
                    </a:lnTo>
                    <a:lnTo>
                      <a:pt x="185420" y="121920"/>
                    </a:lnTo>
                    <a:lnTo>
                      <a:pt x="200660" y="99060"/>
                    </a:lnTo>
                    <a:lnTo>
                      <a:pt x="217170" y="80010"/>
                    </a:lnTo>
                    <a:lnTo>
                      <a:pt x="232410" y="60960"/>
                    </a:lnTo>
                    <a:lnTo>
                      <a:pt x="247650" y="45720"/>
                    </a:lnTo>
                    <a:lnTo>
                      <a:pt x="264160" y="31750"/>
                    </a:lnTo>
                    <a:lnTo>
                      <a:pt x="280670" y="20320"/>
                    </a:lnTo>
                    <a:lnTo>
                      <a:pt x="297180" y="11430"/>
                    </a:lnTo>
                    <a:lnTo>
                      <a:pt x="314960" y="5080"/>
                    </a:lnTo>
                    <a:lnTo>
                      <a:pt x="332740" y="1270"/>
                    </a:lnTo>
                    <a:lnTo>
                      <a:pt x="35052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1079538" y="1791555"/>
                <a:ext cx="2353872" cy="0"/>
              </a:xfrm>
              <a:custGeom>
                <a:avLst/>
                <a:gdLst/>
                <a:ahLst/>
                <a:cxnLst/>
                <a:rect l="0" t="0" r="0" b="0"/>
                <a:pathLst>
                  <a:path w="2353311" h="1">
                    <a:moveTo>
                      <a:pt x="0" y="0"/>
                    </a:moveTo>
                    <a:lnTo>
                      <a:pt x="5080" y="0"/>
                    </a:lnTo>
                    <a:lnTo>
                      <a:pt x="2349500" y="0"/>
                    </a:lnTo>
                    <a:lnTo>
                      <a:pt x="235331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723900" y="1791554"/>
                <a:ext cx="355637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355601" h="2099311">
                    <a:moveTo>
                      <a:pt x="346710" y="2099310"/>
                    </a:moveTo>
                    <a:lnTo>
                      <a:pt x="330200" y="2096770"/>
                    </a:lnTo>
                    <a:lnTo>
                      <a:pt x="321310" y="2095500"/>
                    </a:lnTo>
                    <a:lnTo>
                      <a:pt x="312420" y="2092960"/>
                    </a:lnTo>
                    <a:lnTo>
                      <a:pt x="294640" y="2086610"/>
                    </a:lnTo>
                    <a:lnTo>
                      <a:pt x="279400" y="2077720"/>
                    </a:lnTo>
                    <a:lnTo>
                      <a:pt x="261620" y="2066290"/>
                    </a:lnTo>
                    <a:lnTo>
                      <a:pt x="246380" y="2052320"/>
                    </a:lnTo>
                    <a:lnTo>
                      <a:pt x="237490" y="2044700"/>
                    </a:lnTo>
                    <a:lnTo>
                      <a:pt x="229870" y="2035810"/>
                    </a:lnTo>
                    <a:lnTo>
                      <a:pt x="222250" y="2028190"/>
                    </a:lnTo>
                    <a:lnTo>
                      <a:pt x="215900" y="2019300"/>
                    </a:lnTo>
                    <a:lnTo>
                      <a:pt x="207010" y="2009140"/>
                    </a:lnTo>
                    <a:lnTo>
                      <a:pt x="199390" y="1997710"/>
                    </a:lnTo>
                    <a:lnTo>
                      <a:pt x="191770" y="1987550"/>
                    </a:lnTo>
                    <a:lnTo>
                      <a:pt x="185420" y="1976120"/>
                    </a:lnTo>
                    <a:lnTo>
                      <a:pt x="171450" y="1950720"/>
                    </a:lnTo>
                    <a:lnTo>
                      <a:pt x="157480" y="1924050"/>
                    </a:lnTo>
                    <a:lnTo>
                      <a:pt x="143510" y="1893570"/>
                    </a:lnTo>
                    <a:lnTo>
                      <a:pt x="129540" y="1861820"/>
                    </a:lnTo>
                    <a:lnTo>
                      <a:pt x="123190" y="1845310"/>
                    </a:lnTo>
                    <a:lnTo>
                      <a:pt x="116840" y="1828800"/>
                    </a:lnTo>
                    <a:lnTo>
                      <a:pt x="104140" y="1791970"/>
                    </a:lnTo>
                    <a:lnTo>
                      <a:pt x="91440" y="1753870"/>
                    </a:lnTo>
                    <a:lnTo>
                      <a:pt x="80010" y="1713230"/>
                    </a:lnTo>
                    <a:lnTo>
                      <a:pt x="68580" y="1672590"/>
                    </a:lnTo>
                    <a:lnTo>
                      <a:pt x="58420" y="1630680"/>
                    </a:lnTo>
                    <a:lnTo>
                      <a:pt x="48260" y="1587500"/>
                    </a:lnTo>
                    <a:lnTo>
                      <a:pt x="40640" y="1543050"/>
                    </a:lnTo>
                    <a:lnTo>
                      <a:pt x="33020" y="1498600"/>
                    </a:lnTo>
                    <a:lnTo>
                      <a:pt x="26670" y="1452880"/>
                    </a:lnTo>
                    <a:lnTo>
                      <a:pt x="20320" y="1405890"/>
                    </a:lnTo>
                    <a:lnTo>
                      <a:pt x="15240" y="1358900"/>
                    </a:lnTo>
                    <a:lnTo>
                      <a:pt x="10160" y="1309370"/>
                    </a:lnTo>
                    <a:lnTo>
                      <a:pt x="6350" y="1259840"/>
                    </a:lnTo>
                    <a:lnTo>
                      <a:pt x="2540" y="1207770"/>
                    </a:lnTo>
                    <a:lnTo>
                      <a:pt x="1270" y="1156970"/>
                    </a:lnTo>
                    <a:lnTo>
                      <a:pt x="0" y="1103630"/>
                    </a:lnTo>
                    <a:lnTo>
                      <a:pt x="0" y="1050290"/>
                    </a:lnTo>
                    <a:lnTo>
                      <a:pt x="0" y="995680"/>
                    </a:lnTo>
                    <a:lnTo>
                      <a:pt x="1270" y="942340"/>
                    </a:lnTo>
                    <a:lnTo>
                      <a:pt x="2540" y="890270"/>
                    </a:lnTo>
                    <a:lnTo>
                      <a:pt x="6350" y="839470"/>
                    </a:lnTo>
                    <a:lnTo>
                      <a:pt x="10160" y="789940"/>
                    </a:lnTo>
                    <a:lnTo>
                      <a:pt x="15240" y="740410"/>
                    </a:lnTo>
                    <a:lnTo>
                      <a:pt x="20320" y="693420"/>
                    </a:lnTo>
                    <a:lnTo>
                      <a:pt x="26670" y="646430"/>
                    </a:lnTo>
                    <a:lnTo>
                      <a:pt x="33020" y="599440"/>
                    </a:lnTo>
                    <a:lnTo>
                      <a:pt x="40640" y="554990"/>
                    </a:lnTo>
                    <a:lnTo>
                      <a:pt x="48260" y="511810"/>
                    </a:lnTo>
                    <a:lnTo>
                      <a:pt x="58420" y="468630"/>
                    </a:lnTo>
                    <a:lnTo>
                      <a:pt x="68580" y="426720"/>
                    </a:lnTo>
                    <a:lnTo>
                      <a:pt x="80010" y="386080"/>
                    </a:lnTo>
                    <a:lnTo>
                      <a:pt x="91440" y="346710"/>
                    </a:lnTo>
                    <a:lnTo>
                      <a:pt x="104140" y="307340"/>
                    </a:lnTo>
                    <a:lnTo>
                      <a:pt x="116840" y="270510"/>
                    </a:lnTo>
                    <a:lnTo>
                      <a:pt x="130810" y="236220"/>
                    </a:lnTo>
                    <a:lnTo>
                      <a:pt x="143510" y="204470"/>
                    </a:lnTo>
                    <a:lnTo>
                      <a:pt x="157480" y="173990"/>
                    </a:lnTo>
                    <a:lnTo>
                      <a:pt x="171450" y="147320"/>
                    </a:lnTo>
                    <a:lnTo>
                      <a:pt x="186690" y="121920"/>
                    </a:lnTo>
                    <a:lnTo>
                      <a:pt x="201930" y="99060"/>
                    </a:lnTo>
                    <a:lnTo>
                      <a:pt x="217170" y="78740"/>
                    </a:lnTo>
                    <a:lnTo>
                      <a:pt x="232410" y="60960"/>
                    </a:lnTo>
                    <a:lnTo>
                      <a:pt x="248920" y="44450"/>
                    </a:lnTo>
                    <a:lnTo>
                      <a:pt x="265430" y="31750"/>
                    </a:lnTo>
                    <a:lnTo>
                      <a:pt x="281940" y="20320"/>
                    </a:lnTo>
                    <a:lnTo>
                      <a:pt x="298450" y="11430"/>
                    </a:lnTo>
                    <a:lnTo>
                      <a:pt x="316230" y="5080"/>
                    </a:lnTo>
                    <a:lnTo>
                      <a:pt x="334010" y="1270"/>
                    </a:lnTo>
                    <a:lnTo>
                      <a:pt x="353060" y="0"/>
                    </a:lnTo>
                    <a:lnTo>
                      <a:pt x="35560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083983" y="1791555"/>
                <a:ext cx="351192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350521" h="2099311">
                    <a:moveTo>
                      <a:pt x="0" y="0"/>
                    </a:moveTo>
                    <a:lnTo>
                      <a:pt x="17780" y="1270"/>
                    </a:lnTo>
                    <a:lnTo>
                      <a:pt x="26670" y="2540"/>
                    </a:lnTo>
                    <a:lnTo>
                      <a:pt x="35560" y="5080"/>
                    </a:lnTo>
                    <a:lnTo>
                      <a:pt x="43180" y="7620"/>
                    </a:lnTo>
                    <a:lnTo>
                      <a:pt x="52070" y="11430"/>
                    </a:lnTo>
                    <a:lnTo>
                      <a:pt x="69850" y="20320"/>
                    </a:lnTo>
                    <a:lnTo>
                      <a:pt x="85090" y="31750"/>
                    </a:lnTo>
                    <a:lnTo>
                      <a:pt x="101600" y="45720"/>
                    </a:lnTo>
                    <a:lnTo>
                      <a:pt x="109220" y="52070"/>
                    </a:lnTo>
                    <a:lnTo>
                      <a:pt x="118110" y="60960"/>
                    </a:lnTo>
                    <a:lnTo>
                      <a:pt x="125730" y="69850"/>
                    </a:lnTo>
                    <a:lnTo>
                      <a:pt x="133350" y="80010"/>
                    </a:lnTo>
                    <a:lnTo>
                      <a:pt x="140970" y="88900"/>
                    </a:lnTo>
                    <a:lnTo>
                      <a:pt x="148590" y="99060"/>
                    </a:lnTo>
                    <a:lnTo>
                      <a:pt x="156210" y="110490"/>
                    </a:lnTo>
                    <a:lnTo>
                      <a:pt x="163830" y="121920"/>
                    </a:lnTo>
                    <a:lnTo>
                      <a:pt x="177800" y="147320"/>
                    </a:lnTo>
                    <a:lnTo>
                      <a:pt x="191770" y="173990"/>
                    </a:lnTo>
                    <a:lnTo>
                      <a:pt x="205740" y="204470"/>
                    </a:lnTo>
                    <a:lnTo>
                      <a:pt x="212090" y="219710"/>
                    </a:lnTo>
                    <a:lnTo>
                      <a:pt x="219710" y="236220"/>
                    </a:lnTo>
                    <a:lnTo>
                      <a:pt x="232410" y="270510"/>
                    </a:lnTo>
                    <a:lnTo>
                      <a:pt x="246380" y="307340"/>
                    </a:lnTo>
                    <a:lnTo>
                      <a:pt x="257810" y="346710"/>
                    </a:lnTo>
                    <a:lnTo>
                      <a:pt x="270510" y="386080"/>
                    </a:lnTo>
                    <a:lnTo>
                      <a:pt x="281940" y="426720"/>
                    </a:lnTo>
                    <a:lnTo>
                      <a:pt x="292100" y="468630"/>
                    </a:lnTo>
                    <a:lnTo>
                      <a:pt x="300990" y="511810"/>
                    </a:lnTo>
                    <a:lnTo>
                      <a:pt x="308610" y="554990"/>
                    </a:lnTo>
                    <a:lnTo>
                      <a:pt x="317500" y="599440"/>
                    </a:lnTo>
                    <a:lnTo>
                      <a:pt x="323850" y="646430"/>
                    </a:lnTo>
                    <a:lnTo>
                      <a:pt x="330200" y="693420"/>
                    </a:lnTo>
                    <a:lnTo>
                      <a:pt x="332740" y="716280"/>
                    </a:lnTo>
                    <a:lnTo>
                      <a:pt x="335280" y="740410"/>
                    </a:lnTo>
                    <a:lnTo>
                      <a:pt x="339090" y="789940"/>
                    </a:lnTo>
                    <a:lnTo>
                      <a:pt x="344170" y="839470"/>
                    </a:lnTo>
                    <a:lnTo>
                      <a:pt x="346710" y="890270"/>
                    </a:lnTo>
                    <a:lnTo>
                      <a:pt x="349250" y="942340"/>
                    </a:lnTo>
                    <a:lnTo>
                      <a:pt x="350520" y="995680"/>
                    </a:lnTo>
                    <a:lnTo>
                      <a:pt x="350520" y="1050290"/>
                    </a:lnTo>
                    <a:lnTo>
                      <a:pt x="350520" y="1056640"/>
                    </a:lnTo>
                    <a:lnTo>
                      <a:pt x="350520" y="1062990"/>
                    </a:lnTo>
                    <a:lnTo>
                      <a:pt x="350520" y="1076960"/>
                    </a:lnTo>
                    <a:lnTo>
                      <a:pt x="350520" y="1103630"/>
                    </a:lnTo>
                    <a:lnTo>
                      <a:pt x="349250" y="1130300"/>
                    </a:lnTo>
                    <a:lnTo>
                      <a:pt x="349250" y="1156970"/>
                    </a:lnTo>
                    <a:lnTo>
                      <a:pt x="347980" y="1169670"/>
                    </a:lnTo>
                    <a:lnTo>
                      <a:pt x="346710" y="1174750"/>
                    </a:lnTo>
                    <a:lnTo>
                      <a:pt x="346710" y="1182370"/>
                    </a:lnTo>
                    <a:lnTo>
                      <a:pt x="346710" y="1207770"/>
                    </a:lnTo>
                    <a:lnTo>
                      <a:pt x="345440" y="1220470"/>
                    </a:lnTo>
                    <a:lnTo>
                      <a:pt x="344170" y="1226820"/>
                    </a:lnTo>
                    <a:lnTo>
                      <a:pt x="344170" y="1233170"/>
                    </a:lnTo>
                    <a:lnTo>
                      <a:pt x="344170" y="1259840"/>
                    </a:lnTo>
                    <a:lnTo>
                      <a:pt x="342900" y="1264920"/>
                    </a:lnTo>
                    <a:lnTo>
                      <a:pt x="342900" y="1271270"/>
                    </a:lnTo>
                    <a:lnTo>
                      <a:pt x="341630" y="1283970"/>
                    </a:lnTo>
                    <a:lnTo>
                      <a:pt x="339090" y="1309370"/>
                    </a:lnTo>
                    <a:lnTo>
                      <a:pt x="339090" y="1314450"/>
                    </a:lnTo>
                    <a:lnTo>
                      <a:pt x="337820" y="1320800"/>
                    </a:lnTo>
                    <a:lnTo>
                      <a:pt x="336550" y="1333500"/>
                    </a:lnTo>
                    <a:lnTo>
                      <a:pt x="335280" y="1358900"/>
                    </a:lnTo>
                    <a:lnTo>
                      <a:pt x="332740" y="1381760"/>
                    </a:lnTo>
                    <a:lnTo>
                      <a:pt x="330200" y="1405890"/>
                    </a:lnTo>
                    <a:lnTo>
                      <a:pt x="323850" y="1452880"/>
                    </a:lnTo>
                    <a:lnTo>
                      <a:pt x="320040" y="1475740"/>
                    </a:lnTo>
                    <a:lnTo>
                      <a:pt x="317500" y="1498600"/>
                    </a:lnTo>
                    <a:lnTo>
                      <a:pt x="308610" y="1543050"/>
                    </a:lnTo>
                    <a:lnTo>
                      <a:pt x="300990" y="1587500"/>
                    </a:lnTo>
                    <a:lnTo>
                      <a:pt x="295910" y="1609090"/>
                    </a:lnTo>
                    <a:lnTo>
                      <a:pt x="292100" y="1630680"/>
                    </a:lnTo>
                    <a:lnTo>
                      <a:pt x="288290" y="1640840"/>
                    </a:lnTo>
                    <a:lnTo>
                      <a:pt x="285750" y="1651000"/>
                    </a:lnTo>
                    <a:lnTo>
                      <a:pt x="281940" y="1672590"/>
                    </a:lnTo>
                    <a:lnTo>
                      <a:pt x="275590" y="1692910"/>
                    </a:lnTo>
                    <a:lnTo>
                      <a:pt x="273050" y="1703070"/>
                    </a:lnTo>
                    <a:lnTo>
                      <a:pt x="270510" y="1713230"/>
                    </a:lnTo>
                    <a:lnTo>
                      <a:pt x="266700" y="1723390"/>
                    </a:lnTo>
                    <a:lnTo>
                      <a:pt x="264160" y="1733550"/>
                    </a:lnTo>
                    <a:lnTo>
                      <a:pt x="257810" y="1753870"/>
                    </a:lnTo>
                    <a:lnTo>
                      <a:pt x="255270" y="1762760"/>
                    </a:lnTo>
                    <a:lnTo>
                      <a:pt x="251460" y="1772920"/>
                    </a:lnTo>
                    <a:lnTo>
                      <a:pt x="246380" y="1791970"/>
                    </a:lnTo>
                    <a:lnTo>
                      <a:pt x="240030" y="1811020"/>
                    </a:lnTo>
                    <a:lnTo>
                      <a:pt x="232410" y="1828800"/>
                    </a:lnTo>
                    <a:lnTo>
                      <a:pt x="219710" y="1863090"/>
                    </a:lnTo>
                    <a:lnTo>
                      <a:pt x="215900" y="1870710"/>
                    </a:lnTo>
                    <a:lnTo>
                      <a:pt x="213360" y="1874520"/>
                    </a:lnTo>
                    <a:lnTo>
                      <a:pt x="212090" y="1879600"/>
                    </a:lnTo>
                    <a:lnTo>
                      <a:pt x="205740" y="1894840"/>
                    </a:lnTo>
                    <a:lnTo>
                      <a:pt x="199390" y="1910080"/>
                    </a:lnTo>
                    <a:lnTo>
                      <a:pt x="191770" y="1925320"/>
                    </a:lnTo>
                    <a:lnTo>
                      <a:pt x="177800" y="1951990"/>
                    </a:lnTo>
                    <a:lnTo>
                      <a:pt x="170180" y="1964690"/>
                    </a:lnTo>
                    <a:lnTo>
                      <a:pt x="163830" y="1977390"/>
                    </a:lnTo>
                    <a:lnTo>
                      <a:pt x="156210" y="1988820"/>
                    </a:lnTo>
                    <a:lnTo>
                      <a:pt x="152400" y="1993900"/>
                    </a:lnTo>
                    <a:lnTo>
                      <a:pt x="148590" y="2000250"/>
                    </a:lnTo>
                    <a:lnTo>
                      <a:pt x="140970" y="2010410"/>
                    </a:lnTo>
                    <a:lnTo>
                      <a:pt x="137160" y="2015490"/>
                    </a:lnTo>
                    <a:lnTo>
                      <a:pt x="134620" y="2018030"/>
                    </a:lnTo>
                    <a:lnTo>
                      <a:pt x="133350" y="2020570"/>
                    </a:lnTo>
                    <a:lnTo>
                      <a:pt x="130810" y="2023110"/>
                    </a:lnTo>
                    <a:lnTo>
                      <a:pt x="129540" y="2025650"/>
                    </a:lnTo>
                    <a:lnTo>
                      <a:pt x="125730" y="2029460"/>
                    </a:lnTo>
                    <a:lnTo>
                      <a:pt x="118110" y="2038350"/>
                    </a:lnTo>
                    <a:lnTo>
                      <a:pt x="113030" y="2042160"/>
                    </a:lnTo>
                    <a:lnTo>
                      <a:pt x="109220" y="2045970"/>
                    </a:lnTo>
                    <a:lnTo>
                      <a:pt x="101600" y="2054860"/>
                    </a:lnTo>
                    <a:lnTo>
                      <a:pt x="92710" y="2061210"/>
                    </a:lnTo>
                    <a:lnTo>
                      <a:pt x="85090" y="2067560"/>
                    </a:lnTo>
                    <a:lnTo>
                      <a:pt x="69850" y="2078990"/>
                    </a:lnTo>
                    <a:lnTo>
                      <a:pt x="60960" y="2082800"/>
                    </a:lnTo>
                    <a:lnTo>
                      <a:pt x="52070" y="2086610"/>
                    </a:lnTo>
                    <a:lnTo>
                      <a:pt x="43180" y="2090420"/>
                    </a:lnTo>
                    <a:lnTo>
                      <a:pt x="40640" y="2090420"/>
                    </a:lnTo>
                    <a:lnTo>
                      <a:pt x="39370" y="2091690"/>
                    </a:lnTo>
                    <a:lnTo>
                      <a:pt x="35560" y="2092960"/>
                    </a:lnTo>
                    <a:lnTo>
                      <a:pt x="26670" y="2095500"/>
                    </a:lnTo>
                    <a:lnTo>
                      <a:pt x="17780" y="2096770"/>
                    </a:lnTo>
                    <a:lnTo>
                      <a:pt x="8890" y="2099310"/>
                    </a:lnTo>
                    <a:lnTo>
                      <a:pt x="0" y="209931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079538" y="3890583"/>
                <a:ext cx="2362763" cy="0"/>
              </a:xfrm>
              <a:custGeom>
                <a:avLst/>
                <a:gdLst/>
                <a:ahLst/>
                <a:cxnLst/>
                <a:rect l="0" t="0" r="0" b="0"/>
                <a:pathLst>
                  <a:path w="2363471" h="1">
                    <a:moveTo>
                      <a:pt x="0" y="0"/>
                    </a:moveTo>
                    <a:lnTo>
                      <a:pt x="5080" y="0"/>
                    </a:lnTo>
                    <a:lnTo>
                      <a:pt x="2339340" y="0"/>
                    </a:lnTo>
                    <a:lnTo>
                      <a:pt x="2363470" y="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1075093" y="3890583"/>
                <a:ext cx="4445" cy="0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070648" y="3890583"/>
                <a:ext cx="4445" cy="0"/>
              </a:xfrm>
              <a:prstGeom prst="line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3417851" y="1791554"/>
                <a:ext cx="371195" cy="2099028"/>
              </a:xfrm>
              <a:custGeom>
                <a:avLst/>
                <a:gdLst/>
                <a:ahLst/>
                <a:cxnLst/>
                <a:rect l="0" t="0" r="0" b="0"/>
                <a:pathLst>
                  <a:path w="369571" h="2099311">
                    <a:moveTo>
                      <a:pt x="13970" y="0"/>
                    </a:moveTo>
                    <a:lnTo>
                      <a:pt x="22860" y="0"/>
                    </a:lnTo>
                    <a:lnTo>
                      <a:pt x="31750" y="1270"/>
                    </a:lnTo>
                    <a:lnTo>
                      <a:pt x="40640" y="2540"/>
                    </a:lnTo>
                    <a:lnTo>
                      <a:pt x="49530" y="5080"/>
                    </a:lnTo>
                    <a:lnTo>
                      <a:pt x="67310" y="11430"/>
                    </a:lnTo>
                    <a:lnTo>
                      <a:pt x="76200" y="15240"/>
                    </a:lnTo>
                    <a:lnTo>
                      <a:pt x="85090" y="19050"/>
                    </a:lnTo>
                    <a:lnTo>
                      <a:pt x="101600" y="30480"/>
                    </a:lnTo>
                    <a:lnTo>
                      <a:pt x="109220" y="36830"/>
                    </a:lnTo>
                    <a:lnTo>
                      <a:pt x="118110" y="43180"/>
                    </a:lnTo>
                    <a:lnTo>
                      <a:pt x="134620" y="58420"/>
                    </a:lnTo>
                    <a:lnTo>
                      <a:pt x="151130" y="77470"/>
                    </a:lnTo>
                    <a:lnTo>
                      <a:pt x="157480" y="86360"/>
                    </a:lnTo>
                    <a:lnTo>
                      <a:pt x="166370" y="97790"/>
                    </a:lnTo>
                    <a:lnTo>
                      <a:pt x="181610" y="120650"/>
                    </a:lnTo>
                    <a:lnTo>
                      <a:pt x="187960" y="132080"/>
                    </a:lnTo>
                    <a:lnTo>
                      <a:pt x="195580" y="144780"/>
                    </a:lnTo>
                    <a:lnTo>
                      <a:pt x="203200" y="158750"/>
                    </a:lnTo>
                    <a:lnTo>
                      <a:pt x="210820" y="172720"/>
                    </a:lnTo>
                    <a:lnTo>
                      <a:pt x="217170" y="187960"/>
                    </a:lnTo>
                    <a:lnTo>
                      <a:pt x="224790" y="203200"/>
                    </a:lnTo>
                    <a:lnTo>
                      <a:pt x="231140" y="218440"/>
                    </a:lnTo>
                    <a:lnTo>
                      <a:pt x="238760" y="236220"/>
                    </a:lnTo>
                    <a:lnTo>
                      <a:pt x="252730" y="270510"/>
                    </a:lnTo>
                    <a:lnTo>
                      <a:pt x="259080" y="288290"/>
                    </a:lnTo>
                    <a:lnTo>
                      <a:pt x="265430" y="307340"/>
                    </a:lnTo>
                    <a:lnTo>
                      <a:pt x="278130" y="346710"/>
                    </a:lnTo>
                    <a:lnTo>
                      <a:pt x="289560" y="386080"/>
                    </a:lnTo>
                    <a:lnTo>
                      <a:pt x="300990" y="426720"/>
                    </a:lnTo>
                    <a:lnTo>
                      <a:pt x="311150" y="468630"/>
                    </a:lnTo>
                    <a:lnTo>
                      <a:pt x="320040" y="511810"/>
                    </a:lnTo>
                    <a:lnTo>
                      <a:pt x="328930" y="554990"/>
                    </a:lnTo>
                    <a:lnTo>
                      <a:pt x="336550" y="599440"/>
                    </a:lnTo>
                    <a:lnTo>
                      <a:pt x="344170" y="646430"/>
                    </a:lnTo>
                    <a:lnTo>
                      <a:pt x="349250" y="693420"/>
                    </a:lnTo>
                    <a:lnTo>
                      <a:pt x="351790" y="716280"/>
                    </a:lnTo>
                    <a:lnTo>
                      <a:pt x="354330" y="740410"/>
                    </a:lnTo>
                    <a:lnTo>
                      <a:pt x="359410" y="789940"/>
                    </a:lnTo>
                    <a:lnTo>
                      <a:pt x="363220" y="839470"/>
                    </a:lnTo>
                    <a:lnTo>
                      <a:pt x="365760" y="890270"/>
                    </a:lnTo>
                    <a:lnTo>
                      <a:pt x="368300" y="942340"/>
                    </a:lnTo>
                    <a:lnTo>
                      <a:pt x="369570" y="995680"/>
                    </a:lnTo>
                    <a:lnTo>
                      <a:pt x="369570" y="1050290"/>
                    </a:lnTo>
                    <a:lnTo>
                      <a:pt x="369570" y="1056640"/>
                    </a:lnTo>
                    <a:lnTo>
                      <a:pt x="369570" y="1062990"/>
                    </a:lnTo>
                    <a:lnTo>
                      <a:pt x="369570" y="1076960"/>
                    </a:lnTo>
                    <a:lnTo>
                      <a:pt x="369570" y="1103630"/>
                    </a:lnTo>
                    <a:lnTo>
                      <a:pt x="368300" y="1130300"/>
                    </a:lnTo>
                    <a:lnTo>
                      <a:pt x="368300" y="1156970"/>
                    </a:lnTo>
                    <a:lnTo>
                      <a:pt x="367030" y="1169670"/>
                    </a:lnTo>
                    <a:lnTo>
                      <a:pt x="367030" y="1174750"/>
                    </a:lnTo>
                    <a:lnTo>
                      <a:pt x="367030" y="1182370"/>
                    </a:lnTo>
                    <a:lnTo>
                      <a:pt x="365760" y="1207770"/>
                    </a:lnTo>
                    <a:lnTo>
                      <a:pt x="364490" y="1220470"/>
                    </a:lnTo>
                    <a:lnTo>
                      <a:pt x="364490" y="1226820"/>
                    </a:lnTo>
                    <a:lnTo>
                      <a:pt x="364490" y="1233170"/>
                    </a:lnTo>
                    <a:lnTo>
                      <a:pt x="363220" y="1259840"/>
                    </a:lnTo>
                    <a:lnTo>
                      <a:pt x="361950" y="1264920"/>
                    </a:lnTo>
                    <a:lnTo>
                      <a:pt x="361950" y="1271270"/>
                    </a:lnTo>
                    <a:lnTo>
                      <a:pt x="360680" y="1283970"/>
                    </a:lnTo>
                    <a:lnTo>
                      <a:pt x="359410" y="1309370"/>
                    </a:lnTo>
                    <a:lnTo>
                      <a:pt x="358140" y="1314450"/>
                    </a:lnTo>
                    <a:lnTo>
                      <a:pt x="358140" y="1320800"/>
                    </a:lnTo>
                    <a:lnTo>
                      <a:pt x="356870" y="1333500"/>
                    </a:lnTo>
                    <a:lnTo>
                      <a:pt x="354330" y="1358900"/>
                    </a:lnTo>
                    <a:lnTo>
                      <a:pt x="351790" y="1381760"/>
                    </a:lnTo>
                    <a:lnTo>
                      <a:pt x="349250" y="1405890"/>
                    </a:lnTo>
                    <a:lnTo>
                      <a:pt x="344170" y="1452880"/>
                    </a:lnTo>
                    <a:lnTo>
                      <a:pt x="340360" y="1475740"/>
                    </a:lnTo>
                    <a:lnTo>
                      <a:pt x="336550" y="1498600"/>
                    </a:lnTo>
                    <a:lnTo>
                      <a:pt x="328930" y="1543050"/>
                    </a:lnTo>
                    <a:lnTo>
                      <a:pt x="320040" y="1587500"/>
                    </a:lnTo>
                    <a:lnTo>
                      <a:pt x="314960" y="1609090"/>
                    </a:lnTo>
                    <a:lnTo>
                      <a:pt x="311150" y="1630680"/>
                    </a:lnTo>
                    <a:lnTo>
                      <a:pt x="308610" y="1640840"/>
                    </a:lnTo>
                    <a:lnTo>
                      <a:pt x="306070" y="1651000"/>
                    </a:lnTo>
                    <a:lnTo>
                      <a:pt x="300990" y="1672590"/>
                    </a:lnTo>
                    <a:lnTo>
                      <a:pt x="295910" y="1692910"/>
                    </a:lnTo>
                    <a:lnTo>
                      <a:pt x="292100" y="1703070"/>
                    </a:lnTo>
                    <a:lnTo>
                      <a:pt x="289560" y="1713230"/>
                    </a:lnTo>
                    <a:lnTo>
                      <a:pt x="287020" y="1723390"/>
                    </a:lnTo>
                    <a:lnTo>
                      <a:pt x="284480" y="1733550"/>
                    </a:lnTo>
                    <a:lnTo>
                      <a:pt x="278130" y="1753870"/>
                    </a:lnTo>
                    <a:lnTo>
                      <a:pt x="274320" y="1762760"/>
                    </a:lnTo>
                    <a:lnTo>
                      <a:pt x="271780" y="1772920"/>
                    </a:lnTo>
                    <a:lnTo>
                      <a:pt x="265430" y="1791970"/>
                    </a:lnTo>
                    <a:lnTo>
                      <a:pt x="252730" y="1828800"/>
                    </a:lnTo>
                    <a:lnTo>
                      <a:pt x="246380" y="1845310"/>
                    </a:lnTo>
                    <a:lnTo>
                      <a:pt x="243840" y="1849120"/>
                    </a:lnTo>
                    <a:lnTo>
                      <a:pt x="242570" y="1852930"/>
                    </a:lnTo>
                    <a:lnTo>
                      <a:pt x="240030" y="1861820"/>
                    </a:lnTo>
                    <a:lnTo>
                      <a:pt x="232410" y="1877060"/>
                    </a:lnTo>
                    <a:lnTo>
                      <a:pt x="226060" y="1893570"/>
                    </a:lnTo>
                    <a:lnTo>
                      <a:pt x="213360" y="1922780"/>
                    </a:lnTo>
                    <a:lnTo>
                      <a:pt x="198120" y="1949450"/>
                    </a:lnTo>
                    <a:lnTo>
                      <a:pt x="191770" y="1962150"/>
                    </a:lnTo>
                    <a:lnTo>
                      <a:pt x="184150" y="1974850"/>
                    </a:lnTo>
                    <a:lnTo>
                      <a:pt x="176530" y="1986280"/>
                    </a:lnTo>
                    <a:lnTo>
                      <a:pt x="172720" y="1991360"/>
                    </a:lnTo>
                    <a:lnTo>
                      <a:pt x="170180" y="1997710"/>
                    </a:lnTo>
                    <a:lnTo>
                      <a:pt x="162560" y="2007870"/>
                    </a:lnTo>
                    <a:lnTo>
                      <a:pt x="154940" y="2018030"/>
                    </a:lnTo>
                    <a:lnTo>
                      <a:pt x="152400" y="2019300"/>
                    </a:lnTo>
                    <a:lnTo>
                      <a:pt x="151130" y="2021840"/>
                    </a:lnTo>
                    <a:lnTo>
                      <a:pt x="147320" y="2026920"/>
                    </a:lnTo>
                    <a:lnTo>
                      <a:pt x="139700" y="2035810"/>
                    </a:lnTo>
                    <a:lnTo>
                      <a:pt x="132080" y="2043430"/>
                    </a:lnTo>
                    <a:lnTo>
                      <a:pt x="124460" y="2051050"/>
                    </a:lnTo>
                    <a:lnTo>
                      <a:pt x="107950" y="2065020"/>
                    </a:lnTo>
                    <a:lnTo>
                      <a:pt x="99060" y="2070100"/>
                    </a:lnTo>
                    <a:lnTo>
                      <a:pt x="91440" y="2076450"/>
                    </a:lnTo>
                    <a:lnTo>
                      <a:pt x="83820" y="2080260"/>
                    </a:lnTo>
                    <a:lnTo>
                      <a:pt x="78740" y="2082800"/>
                    </a:lnTo>
                    <a:lnTo>
                      <a:pt x="74930" y="2085340"/>
                    </a:lnTo>
                    <a:lnTo>
                      <a:pt x="66040" y="2089150"/>
                    </a:lnTo>
                    <a:lnTo>
                      <a:pt x="63500" y="2089150"/>
                    </a:lnTo>
                    <a:lnTo>
                      <a:pt x="62230" y="2090420"/>
                    </a:lnTo>
                    <a:lnTo>
                      <a:pt x="58420" y="2091690"/>
                    </a:lnTo>
                    <a:lnTo>
                      <a:pt x="40640" y="2096770"/>
                    </a:lnTo>
                    <a:lnTo>
                      <a:pt x="31750" y="2098040"/>
                    </a:lnTo>
                    <a:lnTo>
                      <a:pt x="30480" y="2098040"/>
                    </a:lnTo>
                    <a:lnTo>
                      <a:pt x="27940" y="2099310"/>
                    </a:lnTo>
                    <a:lnTo>
                      <a:pt x="24130" y="2099310"/>
                    </a:lnTo>
                    <a:lnTo>
                      <a:pt x="13970" y="2099310"/>
                    </a:lnTo>
                    <a:lnTo>
                      <a:pt x="6350" y="2099310"/>
                    </a:lnTo>
                    <a:lnTo>
                      <a:pt x="0" y="2099310"/>
                    </a:lnTo>
                  </a:path>
                </a:pathLst>
              </a:cu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1206500" y="1677010"/>
              <a:ext cx="2095500" cy="0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dash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5" name="TextBox 16"/>
            <p:cNvSpPr txBox="1">
              <a:spLocks noChangeArrowheads="1"/>
            </p:cNvSpPr>
            <p:nvPr/>
          </p:nvSpPr>
          <p:spPr bwMode="auto">
            <a:xfrm>
              <a:off x="3441700" y="2654299"/>
              <a:ext cx="1066800" cy="517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m</a:t>
              </a:r>
            </a:p>
          </p:txBody>
        </p:sp>
      </p:grpSp>
      <p:sp>
        <p:nvSpPr>
          <p:cNvPr id="14341" name="TextBox 18"/>
          <p:cNvSpPr txBox="1">
            <a:spLocks noChangeArrowheads="1"/>
          </p:cNvSpPr>
          <p:nvPr/>
        </p:nvSpPr>
        <p:spPr bwMode="auto">
          <a:xfrm>
            <a:off x="4270375" y="1704976"/>
            <a:ext cx="1143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039" tIns="37019" rIns="74039" bIns="370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</a:t>
            </a:r>
          </a:p>
        </p:txBody>
      </p:sp>
      <p:pic>
        <p:nvPicPr>
          <p:cNvPr id="14342" name="Picture 2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73025"/>
            <a:ext cx="3657600" cy="444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90907" y="140407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4000" dirty="0"/>
              <a:t>V = </a:t>
            </a:r>
            <a:r>
              <a:rPr lang="en-US" altLang="en-US" sz="4000" dirty="0" err="1">
                <a:solidFill>
                  <a:srgbClr val="FF0000"/>
                </a:solidFill>
              </a:rPr>
              <a:t>B</a:t>
            </a:r>
            <a:r>
              <a:rPr lang="en-US" altLang="en-US" sz="4000" dirty="0" err="1"/>
              <a:t>h</a:t>
            </a:r>
            <a:endParaRPr lang="en-US" altLang="en-US" sz="4000" dirty="0"/>
          </a:p>
          <a:p>
            <a:pPr>
              <a:spcBef>
                <a:spcPct val="0"/>
              </a:spcBef>
            </a:pPr>
            <a:r>
              <a:rPr lang="en-US" altLang="en-US" sz="4000" dirty="0"/>
              <a:t>V  = </a:t>
            </a:r>
            <a:r>
              <a:rPr lang="en-US" alt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(</a:t>
            </a:r>
            <a:r>
              <a:rPr lang="en-US" altLang="en-US" sz="4000" dirty="0" smtClean="0">
                <a:solidFill>
                  <a:srgbClr val="FF0000"/>
                </a:solidFill>
                <a:sym typeface="Symbol" panose="05050102010706020507" pitchFamily="18" charset="2"/>
              </a:rPr>
              <a:t>5</a:t>
            </a:r>
            <a:r>
              <a:rPr lang="en-US" alt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4000" dirty="0" smtClean="0">
                <a:solidFill>
                  <a:srgbClr val="FF0000"/>
                </a:solidFill>
              </a:rPr>
              <a:t>)</a:t>
            </a:r>
            <a:r>
              <a:rPr lang="en-US" altLang="en-US" sz="4000" dirty="0" smtClean="0"/>
              <a:t>(6</a:t>
            </a:r>
            <a:r>
              <a:rPr lang="en-US" altLang="en-US" sz="4000" dirty="0"/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4000" dirty="0"/>
              <a:t>V  = </a:t>
            </a:r>
            <a:r>
              <a:rPr lang="en-US" altLang="en-US" sz="4000" dirty="0">
                <a:solidFill>
                  <a:srgbClr val="FF0000"/>
                </a:solidFill>
                <a:sym typeface="Symbol" panose="05050102010706020507" pitchFamily="18" charset="2"/>
              </a:rPr>
              <a:t>(25</a:t>
            </a:r>
            <a:r>
              <a:rPr lang="en-US" altLang="en-US" sz="4000" dirty="0">
                <a:solidFill>
                  <a:srgbClr val="FF0000"/>
                </a:solidFill>
              </a:rPr>
              <a:t>)</a:t>
            </a:r>
            <a:r>
              <a:rPr lang="en-US" altLang="en-US" sz="4000" dirty="0"/>
              <a:t>(6)</a:t>
            </a:r>
          </a:p>
          <a:p>
            <a:pPr>
              <a:spcBef>
                <a:spcPct val="0"/>
              </a:spcBef>
            </a:pPr>
            <a:r>
              <a:rPr lang="en-US" altLang="en-US" sz="4000" dirty="0" smtClean="0"/>
              <a:t>V  </a:t>
            </a:r>
            <a:r>
              <a:rPr lang="en-US" altLang="en-US" sz="4000" dirty="0"/>
              <a:t>= </a:t>
            </a:r>
            <a:r>
              <a:rPr lang="en-US" altLang="en-US" sz="4000" dirty="0">
                <a:sym typeface="Symbol" panose="05050102010706020507" pitchFamily="18" charset="2"/>
              </a:rPr>
              <a:t>471m</a:t>
            </a:r>
            <a:r>
              <a:rPr lang="en-US" altLang="en-US" sz="4000" baseline="30000" dirty="0">
                <a:sym typeface="Symbol" panose="05050102010706020507" pitchFamily="18" charset="2"/>
              </a:rPr>
              <a:t>3</a:t>
            </a:r>
            <a:endParaRPr lang="en-US" alt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34257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737</Words>
  <Application>Microsoft Office PowerPoint</Application>
  <PresentationFormat>Widescreen</PresentationFormat>
  <Paragraphs>227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9" baseType="lpstr">
      <vt:lpstr>MS PGothic</vt:lpstr>
      <vt:lpstr>Arial</vt:lpstr>
      <vt:lpstr>Arial - 15</vt:lpstr>
      <vt:lpstr>Arial - 16</vt:lpstr>
      <vt:lpstr>Arial - 23</vt:lpstr>
      <vt:lpstr>Arial - 25</vt:lpstr>
      <vt:lpstr>Arial - 26</vt:lpstr>
      <vt:lpstr>Arial - 27</vt:lpstr>
      <vt:lpstr>Arial - 30</vt:lpstr>
      <vt:lpstr>Arial - 33</vt:lpstr>
      <vt:lpstr>Arial Black</vt:lpstr>
      <vt:lpstr>Calibri</vt:lpstr>
      <vt:lpstr>Calibri Light</vt:lpstr>
      <vt:lpstr>Cambria Math</vt:lpstr>
      <vt:lpstr>Comic Sans MS</vt:lpstr>
      <vt:lpstr>Symbol</vt:lpstr>
      <vt:lpstr>Times New Roman</vt:lpstr>
      <vt:lpstr>Verdana</vt:lpstr>
      <vt:lpstr>Office Theme</vt:lpstr>
      <vt:lpstr>Equation</vt:lpstr>
      <vt:lpstr>Microsoft Equation 3.0</vt:lpstr>
      <vt:lpstr>Finding the Volume of  Any Prism or Cylinder  and  Any Pyramid or Cone </vt:lpstr>
      <vt:lpstr>PowerPoint Presentation</vt:lpstr>
      <vt:lpstr>Example #1</vt:lpstr>
      <vt:lpstr>PowerPoint Presentation</vt:lpstr>
      <vt:lpstr>Example #3</vt:lpstr>
      <vt:lpstr>PowerPoint Presentation</vt:lpstr>
      <vt:lpstr>Example #5</vt:lpstr>
      <vt:lpstr>Example #6</vt:lpstr>
      <vt:lpstr>PowerPoint Presentation</vt:lpstr>
      <vt:lpstr>Example #8:</vt:lpstr>
      <vt:lpstr>Example #9</vt:lpstr>
      <vt:lpstr>PowerPoint Presentation</vt:lpstr>
      <vt:lpstr>PowerPoint Presentation</vt:lpstr>
      <vt:lpstr>Finding the Volume of Spheres!</vt:lpstr>
      <vt:lpstr>PowerPoint Presentation</vt:lpstr>
      <vt:lpstr> </vt:lpstr>
      <vt:lpstr> </vt:lpstr>
      <vt:lpstr> 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Volume of Any Prism or Cylinder and Any Pyramid or cone</dc:title>
  <dc:creator>Simon, Quena</dc:creator>
  <cp:lastModifiedBy>Simon, Quena</cp:lastModifiedBy>
  <cp:revision>18</cp:revision>
  <dcterms:created xsi:type="dcterms:W3CDTF">2017-01-27T17:01:29Z</dcterms:created>
  <dcterms:modified xsi:type="dcterms:W3CDTF">2017-01-27T18:25:26Z</dcterms:modified>
</cp:coreProperties>
</file>